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70" r:id="rId3"/>
    <p:sldId id="269" r:id="rId4"/>
    <p:sldId id="268" r:id="rId5"/>
    <p:sldId id="265" r:id="rId6"/>
    <p:sldId id="263" r:id="rId7"/>
    <p:sldId id="259" r:id="rId8"/>
    <p:sldId id="258" r:id="rId9"/>
    <p:sldId id="260" r:id="rId10"/>
    <p:sldId id="266" r:id="rId11"/>
    <p:sldId id="271" r:id="rId12"/>
    <p:sldId id="272" r:id="rId13"/>
    <p:sldId id="273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A9D83-BA16-4EF7-97E6-82502E2B9B8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99CC1-7641-4A3D-AE16-6CC6E0C34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5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3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3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79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7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2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F2167-5767-4B59-BAEF-8B03F3F8A7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13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jpeg"/><Relationship Id="rId4" Type="http://schemas.openxmlformats.org/officeDocument/2006/relationships/image" Target="../media/image15.sv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0.svg"/><Relationship Id="rId18" Type="http://schemas.openxmlformats.org/officeDocument/2006/relationships/image" Target="../media/image61.jpeg"/><Relationship Id="rId26" Type="http://schemas.openxmlformats.org/officeDocument/2006/relationships/image" Target="../media/image65.jpeg"/><Relationship Id="rId21" Type="http://schemas.microsoft.com/office/2007/relationships/hdphoto" Target="../media/hdphoto5.wdp"/><Relationship Id="rId7" Type="http://schemas.openxmlformats.org/officeDocument/2006/relationships/image" Target="../media/image64.svg"/><Relationship Id="rId12" Type="http://schemas.openxmlformats.org/officeDocument/2006/relationships/image" Target="../media/image18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image" Target="../media/image15.png"/><Relationship Id="rId16" Type="http://schemas.openxmlformats.org/officeDocument/2006/relationships/image" Target="../media/image60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8.svg"/><Relationship Id="rId24" Type="http://schemas.openxmlformats.org/officeDocument/2006/relationships/image" Target="../media/image64.jpeg"/><Relationship Id="rId15" Type="http://schemas.openxmlformats.org/officeDocument/2006/relationships/image" Target="../media/image59.jpeg"/><Relationship Id="rId23" Type="http://schemas.microsoft.com/office/2007/relationships/hdphoto" Target="../media/hdphoto6.wdp"/><Relationship Id="rId28" Type="http://schemas.openxmlformats.org/officeDocument/2006/relationships/image" Target="../media/image42.png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9" Type="http://schemas.openxmlformats.org/officeDocument/2006/relationships/image" Target="../media/image66.svg"/><Relationship Id="rId14" Type="http://schemas.openxmlformats.org/officeDocument/2006/relationships/image" Target="../media/image2.jpg"/><Relationship Id="rId22" Type="http://schemas.openxmlformats.org/officeDocument/2006/relationships/image" Target="../media/image63.jpeg"/><Relationship Id="rId27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2.jpg"/><Relationship Id="rId7" Type="http://schemas.openxmlformats.org/officeDocument/2006/relationships/image" Target="../media/image68.jpe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2.jp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3.png"/><Relationship Id="rId9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42.png"/><Relationship Id="rId3" Type="http://schemas.openxmlformats.org/officeDocument/2006/relationships/image" Target="../media/image2.jp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3.png"/><Relationship Id="rId9" Type="http://schemas.openxmlformats.org/officeDocument/2006/relationships/image" Target="../media/image90.jpeg"/><Relationship Id="rId14" Type="http://schemas.openxmlformats.org/officeDocument/2006/relationships/image" Target="../media/image9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2.jpg"/><Relationship Id="rId10" Type="http://schemas.openxmlformats.org/officeDocument/2006/relationships/image" Target="../media/image11.png"/><Relationship Id="rId4" Type="http://schemas.openxmlformats.org/officeDocument/2006/relationships/image" Target="../media/image15.sv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66.svg"/><Relationship Id="rId15" Type="http://schemas.openxmlformats.org/officeDocument/2006/relationships/image" Target="../media/image23.jpeg"/><Relationship Id="rId10" Type="http://schemas.openxmlformats.org/officeDocument/2006/relationships/image" Target="../media/image2.jpg"/><Relationship Id="rId4" Type="http://schemas.openxmlformats.org/officeDocument/2006/relationships/image" Target="../media/image16.png"/><Relationship Id="rId9" Type="http://schemas.openxmlformats.org/officeDocument/2006/relationships/image" Target="../media/image70.sv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jpe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jpeg"/><Relationship Id="rId5" Type="http://schemas.openxmlformats.org/officeDocument/2006/relationships/image" Target="../media/image66.svg"/><Relationship Id="rId15" Type="http://schemas.openxmlformats.org/officeDocument/2006/relationships/image" Target="../media/image28.jpeg"/><Relationship Id="rId10" Type="http://schemas.openxmlformats.org/officeDocument/2006/relationships/image" Target="../media/image2.jpg"/><Relationship Id="rId4" Type="http://schemas.openxmlformats.org/officeDocument/2006/relationships/image" Target="../media/image16.png"/><Relationship Id="rId9" Type="http://schemas.openxmlformats.org/officeDocument/2006/relationships/image" Target="../media/image70.sv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jpe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image" Target="../media/image15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1.jpeg"/><Relationship Id="rId5" Type="http://schemas.openxmlformats.org/officeDocument/2006/relationships/image" Target="../media/image66.svg"/><Relationship Id="rId15" Type="http://schemas.openxmlformats.org/officeDocument/2006/relationships/image" Target="../media/image35.jpeg"/><Relationship Id="rId10" Type="http://schemas.openxmlformats.org/officeDocument/2006/relationships/image" Target="../media/image2.jpg"/><Relationship Id="rId4" Type="http://schemas.openxmlformats.org/officeDocument/2006/relationships/image" Target="../media/image16.png"/><Relationship Id="rId9" Type="http://schemas.openxmlformats.org/officeDocument/2006/relationships/image" Target="../media/image70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.jpg"/><Relationship Id="rId10" Type="http://schemas.openxmlformats.org/officeDocument/2006/relationships/image" Target="../media/image43.gif"/><Relationship Id="rId4" Type="http://schemas.openxmlformats.org/officeDocument/2006/relationships/image" Target="../media/image15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5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4">
            <a:extLst>
              <a:ext uri="{FF2B5EF4-FFF2-40B4-BE49-F238E27FC236}">
                <a16:creationId xmlns="" xmlns:a16="http://schemas.microsoft.com/office/drawing/2014/main" id="{CA2C189F-0B6B-4F9A-9755-5AE09C8C067A}"/>
              </a:ext>
            </a:extLst>
          </p:cNvPr>
          <p:cNvSpPr/>
          <p:nvPr/>
        </p:nvSpPr>
        <p:spPr>
          <a:xfrm rot="10800000">
            <a:off x="-2665299" y="-1962968"/>
            <a:ext cx="10344116" cy="14250370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  <a:gd name="connsiteX0" fmla="*/ 950471 w 1185347"/>
              <a:gd name="connsiteY0" fmla="*/ 212765 h 1179025"/>
              <a:gd name="connsiteX1" fmla="*/ 1080963 w 1185347"/>
              <a:gd name="connsiteY1" fmla="*/ 597575 h 1179025"/>
              <a:gd name="connsiteX2" fmla="*/ 1163831 w 1185347"/>
              <a:gd name="connsiteY2" fmla="*/ 1088112 h 1179025"/>
              <a:gd name="connsiteX3" fmla="*/ 689486 w 1185347"/>
              <a:gd name="connsiteY3" fmla="*/ 1157645 h 1179025"/>
              <a:gd name="connsiteX4" fmla="*/ 85808 w 1185347"/>
              <a:gd name="connsiteY4" fmla="*/ 876508 h 1179025"/>
              <a:gd name="connsiteX5" fmla="*/ 22736 w 1185347"/>
              <a:gd name="connsiteY5" fmla="*/ 564237 h 1179025"/>
              <a:gd name="connsiteX6" fmla="*/ 287531 w 1185347"/>
              <a:gd name="connsiteY6" fmla="*/ 187047 h 1179025"/>
              <a:gd name="connsiteX7" fmla="*/ 655196 w 1185347"/>
              <a:gd name="connsiteY7" fmla="*/ 357 h 1179025"/>
              <a:gd name="connsiteX8" fmla="*/ 950471 w 1185347"/>
              <a:gd name="connsiteY8" fmla="*/ 212765 h 1179025"/>
              <a:gd name="connsiteX0" fmla="*/ 954199 w 1189075"/>
              <a:gd name="connsiteY0" fmla="*/ 212765 h 1139630"/>
              <a:gd name="connsiteX1" fmla="*/ 1084691 w 1189075"/>
              <a:gd name="connsiteY1" fmla="*/ 597575 h 1139630"/>
              <a:gd name="connsiteX2" fmla="*/ 1167559 w 1189075"/>
              <a:gd name="connsiteY2" fmla="*/ 1088112 h 1139630"/>
              <a:gd name="connsiteX3" fmla="*/ 833097 w 1189075"/>
              <a:gd name="connsiteY3" fmla="*/ 1074480 h 1139630"/>
              <a:gd name="connsiteX4" fmla="*/ 89536 w 1189075"/>
              <a:gd name="connsiteY4" fmla="*/ 876508 h 1139630"/>
              <a:gd name="connsiteX5" fmla="*/ 26464 w 1189075"/>
              <a:gd name="connsiteY5" fmla="*/ 564237 h 1139630"/>
              <a:gd name="connsiteX6" fmla="*/ 291259 w 1189075"/>
              <a:gd name="connsiteY6" fmla="*/ 187047 h 1139630"/>
              <a:gd name="connsiteX7" fmla="*/ 658924 w 1189075"/>
              <a:gd name="connsiteY7" fmla="*/ 357 h 1139630"/>
              <a:gd name="connsiteX8" fmla="*/ 954199 w 1189075"/>
              <a:gd name="connsiteY8" fmla="*/ 212765 h 1139630"/>
              <a:gd name="connsiteX0" fmla="*/ 954199 w 1346983"/>
              <a:gd name="connsiteY0" fmla="*/ 212765 h 1074480"/>
              <a:gd name="connsiteX1" fmla="*/ 1084691 w 1346983"/>
              <a:gd name="connsiteY1" fmla="*/ 597575 h 1074480"/>
              <a:gd name="connsiteX2" fmla="*/ 1336720 w 1346983"/>
              <a:gd name="connsiteY2" fmla="*/ 876418 h 1074480"/>
              <a:gd name="connsiteX3" fmla="*/ 833097 w 1346983"/>
              <a:gd name="connsiteY3" fmla="*/ 1074480 h 1074480"/>
              <a:gd name="connsiteX4" fmla="*/ 89536 w 1346983"/>
              <a:gd name="connsiteY4" fmla="*/ 876508 h 1074480"/>
              <a:gd name="connsiteX5" fmla="*/ 26464 w 1346983"/>
              <a:gd name="connsiteY5" fmla="*/ 564237 h 1074480"/>
              <a:gd name="connsiteX6" fmla="*/ 291259 w 1346983"/>
              <a:gd name="connsiteY6" fmla="*/ 187047 h 1074480"/>
              <a:gd name="connsiteX7" fmla="*/ 658924 w 1346983"/>
              <a:gd name="connsiteY7" fmla="*/ 357 h 1074480"/>
              <a:gd name="connsiteX8" fmla="*/ 954199 w 1346983"/>
              <a:gd name="connsiteY8" fmla="*/ 212765 h 1074480"/>
              <a:gd name="connsiteX0" fmla="*/ 956138 w 1348922"/>
              <a:gd name="connsiteY0" fmla="*/ 212765 h 1074480"/>
              <a:gd name="connsiteX1" fmla="*/ 1086630 w 1348922"/>
              <a:gd name="connsiteY1" fmla="*/ 597575 h 1074480"/>
              <a:gd name="connsiteX2" fmla="*/ 1338659 w 1348922"/>
              <a:gd name="connsiteY2" fmla="*/ 876418 h 1074480"/>
              <a:gd name="connsiteX3" fmla="*/ 835036 w 1348922"/>
              <a:gd name="connsiteY3" fmla="*/ 1074480 h 1074480"/>
              <a:gd name="connsiteX4" fmla="*/ 91475 w 1348922"/>
              <a:gd name="connsiteY4" fmla="*/ 876508 h 1074480"/>
              <a:gd name="connsiteX5" fmla="*/ 25150 w 1348922"/>
              <a:gd name="connsiteY5" fmla="*/ 462170 h 1074480"/>
              <a:gd name="connsiteX6" fmla="*/ 293198 w 1348922"/>
              <a:gd name="connsiteY6" fmla="*/ 187047 h 1074480"/>
              <a:gd name="connsiteX7" fmla="*/ 660863 w 1348922"/>
              <a:gd name="connsiteY7" fmla="*/ 357 h 1074480"/>
              <a:gd name="connsiteX8" fmla="*/ 956138 w 1348922"/>
              <a:gd name="connsiteY8" fmla="*/ 212765 h 1074480"/>
              <a:gd name="connsiteX0" fmla="*/ 1018907 w 1411691"/>
              <a:gd name="connsiteY0" fmla="*/ 212765 h 1074480"/>
              <a:gd name="connsiteX1" fmla="*/ 1149399 w 1411691"/>
              <a:gd name="connsiteY1" fmla="*/ 597575 h 1074480"/>
              <a:gd name="connsiteX2" fmla="*/ 1401428 w 1411691"/>
              <a:gd name="connsiteY2" fmla="*/ 876418 h 1074480"/>
              <a:gd name="connsiteX3" fmla="*/ 897805 w 1411691"/>
              <a:gd name="connsiteY3" fmla="*/ 1074480 h 1074480"/>
              <a:gd name="connsiteX4" fmla="*/ 154244 w 1411691"/>
              <a:gd name="connsiteY4" fmla="*/ 876508 h 1074480"/>
              <a:gd name="connsiteX5" fmla="*/ 6592 w 1411691"/>
              <a:gd name="connsiteY5" fmla="*/ 462170 h 1074480"/>
              <a:gd name="connsiteX6" fmla="*/ 355967 w 1411691"/>
              <a:gd name="connsiteY6" fmla="*/ 187047 h 1074480"/>
              <a:gd name="connsiteX7" fmla="*/ 723632 w 1411691"/>
              <a:gd name="connsiteY7" fmla="*/ 357 h 1074480"/>
              <a:gd name="connsiteX8" fmla="*/ 1018907 w 1411691"/>
              <a:gd name="connsiteY8" fmla="*/ 212765 h 107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691" h="1074480">
                <a:moveTo>
                  <a:pt x="1018907" y="212765"/>
                </a:moveTo>
                <a:cubicBezTo>
                  <a:pt x="1081772" y="319445"/>
                  <a:pt x="1085646" y="486966"/>
                  <a:pt x="1149399" y="597575"/>
                </a:cubicBezTo>
                <a:cubicBezTo>
                  <a:pt x="1213152" y="708184"/>
                  <a:pt x="1465245" y="771643"/>
                  <a:pt x="1401428" y="876418"/>
                </a:cubicBezTo>
                <a:cubicBezTo>
                  <a:pt x="1338563" y="982146"/>
                  <a:pt x="1105669" y="1074465"/>
                  <a:pt x="897805" y="1074480"/>
                </a:cubicBezTo>
                <a:cubicBezTo>
                  <a:pt x="689941" y="1074495"/>
                  <a:pt x="302780" y="978560"/>
                  <a:pt x="154244" y="876508"/>
                </a:cubicBezTo>
                <a:cubicBezTo>
                  <a:pt x="5708" y="774456"/>
                  <a:pt x="-13411" y="606950"/>
                  <a:pt x="6592" y="462170"/>
                </a:cubicBezTo>
                <a:cubicBezTo>
                  <a:pt x="25642" y="316438"/>
                  <a:pt x="232142" y="293727"/>
                  <a:pt x="355967" y="187047"/>
                </a:cubicBezTo>
                <a:cubicBezTo>
                  <a:pt x="479792" y="81320"/>
                  <a:pt x="604569" y="-6310"/>
                  <a:pt x="723632" y="357"/>
                </a:cubicBezTo>
                <a:cubicBezTo>
                  <a:pt x="842694" y="7024"/>
                  <a:pt x="955089" y="107037"/>
                  <a:pt x="1018907" y="2127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2D6CA56-0882-4258-9469-F6C482C38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6448" y="-1736922"/>
            <a:ext cx="6815239" cy="127739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pic>
        <p:nvPicPr>
          <p:cNvPr id="2" name="Picture 2" descr="C:\Users\Lenovo\Downloads\лицей\волонтерство\фото 2023-2024\image-10-10-23-11-09-6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5" y="1772816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novo\Downloads\лицей\волонтерство\фото 2022-2023\d67ce961-c2d9-434d-9c83-b1a6fbb1ee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85" y="548680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Downloads\лицей\волонтерство\фото 2022-2023\IMG_94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19" y="3026702"/>
            <a:ext cx="2400265" cy="180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Downloads\лицей\волонтерство\фото 2023-2024\image-10-10-23-11-09-5.hei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46" y="3026702"/>
            <a:ext cx="2512951" cy="1884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37" y="5013176"/>
            <a:ext cx="3430418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4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5">
            <a:extLst>
              <a:ext uri="{FF2B5EF4-FFF2-40B4-BE49-F238E27FC236}">
                <a16:creationId xmlns="" xmlns:a16="http://schemas.microsoft.com/office/drawing/2014/main" id="{54BADE59-C6EE-45B6-B263-49BB7F68B8F1}"/>
              </a:ext>
            </a:extLst>
          </p:cNvPr>
          <p:cNvSpPr/>
          <p:nvPr/>
        </p:nvSpPr>
        <p:spPr>
          <a:xfrm rot="1885157">
            <a:off x="1222886" y="545266"/>
            <a:ext cx="9394277" cy="11813637"/>
          </a:xfrm>
          <a:custGeom>
            <a:avLst/>
            <a:gdLst>
              <a:gd name="connsiteX0" fmla="*/ 10692996 w 12930516"/>
              <a:gd name="connsiteY0" fmla="*/ 75060 h 12195437"/>
              <a:gd name="connsiteX1" fmla="*/ 12856416 w 12930516"/>
              <a:gd name="connsiteY1" fmla="*/ 2719239 h 12195437"/>
              <a:gd name="connsiteX2" fmla="*/ 11904912 w 12930516"/>
              <a:gd name="connsiteY2" fmla="*/ 5934320 h 12195437"/>
              <a:gd name="connsiteX3" fmla="*/ 8830052 w 12930516"/>
              <a:gd name="connsiteY3" fmla="*/ 7777233 h 12195437"/>
              <a:gd name="connsiteX4" fmla="*/ 6306063 w 12930516"/>
              <a:gd name="connsiteY4" fmla="*/ 11703438 h 12195437"/>
              <a:gd name="connsiteX5" fmla="*/ 2840586 w 12930516"/>
              <a:gd name="connsiteY5" fmla="*/ 11092472 h 12195437"/>
              <a:gd name="connsiteX6" fmla="*/ 2159510 w 12930516"/>
              <a:gd name="connsiteY6" fmla="*/ 6264843 h 12195437"/>
              <a:gd name="connsiteX7" fmla="*/ 16122 w 12930516"/>
              <a:gd name="connsiteY7" fmla="*/ 2488875 h 12195437"/>
              <a:gd name="connsiteX8" fmla="*/ 3822137 w 12930516"/>
              <a:gd name="connsiteY8" fmla="*/ 1407165 h 12195437"/>
              <a:gd name="connsiteX9" fmla="*/ 7187456 w 12930516"/>
              <a:gd name="connsiteY9" fmla="*/ 726089 h 12195437"/>
              <a:gd name="connsiteX10" fmla="*/ 10692996 w 12930516"/>
              <a:gd name="connsiteY10" fmla="*/ 75060 h 121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0516" h="12195437">
                <a:moveTo>
                  <a:pt x="10692996" y="75060"/>
                </a:moveTo>
                <a:cubicBezTo>
                  <a:pt x="11784722" y="365519"/>
                  <a:pt x="12616035" y="1507323"/>
                  <a:pt x="12856416" y="2719239"/>
                </a:cubicBezTo>
                <a:cubicBezTo>
                  <a:pt x="13096795" y="3941170"/>
                  <a:pt x="12746241" y="5243228"/>
                  <a:pt x="11904912" y="5934320"/>
                </a:cubicBezTo>
                <a:cubicBezTo>
                  <a:pt x="11073598" y="6625413"/>
                  <a:pt x="9741493" y="6715555"/>
                  <a:pt x="8830052" y="7777233"/>
                </a:cubicBezTo>
                <a:cubicBezTo>
                  <a:pt x="7918612" y="8828895"/>
                  <a:pt x="7417820" y="10852092"/>
                  <a:pt x="6306063" y="11703438"/>
                </a:cubicBezTo>
                <a:cubicBezTo>
                  <a:pt x="5184290" y="12564799"/>
                  <a:pt x="3451552" y="12254309"/>
                  <a:pt x="2840586" y="11092472"/>
                </a:cubicBezTo>
                <a:cubicBezTo>
                  <a:pt x="2239636" y="9940652"/>
                  <a:pt x="2760460" y="7947502"/>
                  <a:pt x="2159510" y="6264843"/>
                </a:cubicBezTo>
                <a:cubicBezTo>
                  <a:pt x="1548544" y="4592199"/>
                  <a:pt x="-184195" y="3240062"/>
                  <a:pt x="16122" y="2488875"/>
                </a:cubicBezTo>
                <a:cubicBezTo>
                  <a:pt x="216439" y="1727672"/>
                  <a:pt x="2349810" y="1567418"/>
                  <a:pt x="3822137" y="1407165"/>
                </a:cubicBezTo>
                <a:cubicBezTo>
                  <a:pt x="5294465" y="1246912"/>
                  <a:pt x="6115762" y="1086659"/>
                  <a:pt x="7187456" y="726089"/>
                </a:cubicBezTo>
                <a:cubicBezTo>
                  <a:pt x="8269166" y="365519"/>
                  <a:pt x="9611287" y="-205383"/>
                  <a:pt x="10692996" y="75060"/>
                </a:cubicBezTo>
                <a:close/>
              </a:path>
            </a:pathLst>
          </a:custGeom>
          <a:gradFill flip="none" rotWithShape="1">
            <a:gsLst>
              <a:gs pos="0">
                <a:srgbClr val="7A3C9D"/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100155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24" name="Рисунок 19">
            <a:extLst>
              <a:ext uri="{FF2B5EF4-FFF2-40B4-BE49-F238E27FC236}">
                <a16:creationId xmlns="" xmlns:a16="http://schemas.microsoft.com/office/drawing/2014/main" id="{85B21A94-88C0-4B04-85A1-397273AADA1E}"/>
              </a:ext>
            </a:extLst>
          </p:cNvPr>
          <p:cNvSpPr/>
          <p:nvPr/>
        </p:nvSpPr>
        <p:spPr>
          <a:xfrm rot="2700000">
            <a:off x="-3532351" y="-2457752"/>
            <a:ext cx="13240333" cy="9471956"/>
          </a:xfrm>
          <a:custGeom>
            <a:avLst/>
            <a:gdLst>
              <a:gd name="connsiteX0" fmla="*/ 8267027 w 12207523"/>
              <a:gd name="connsiteY0" fmla="*/ 1486053 h 11644130"/>
              <a:gd name="connsiteX1" fmla="*/ 11483396 w 12207523"/>
              <a:gd name="connsiteY1" fmla="*/ 2054081 h 11644130"/>
              <a:gd name="connsiteX2" fmla="*/ 12117817 w 12207523"/>
              <a:gd name="connsiteY2" fmla="*/ 4894224 h 11644130"/>
              <a:gd name="connsiteX3" fmla="*/ 10915367 w 12207523"/>
              <a:gd name="connsiteY3" fmla="*/ 7830268 h 11644130"/>
              <a:gd name="connsiteX4" fmla="*/ 8790793 w 12207523"/>
              <a:gd name="connsiteY4" fmla="*/ 10176152 h 11644130"/>
              <a:gd name="connsiteX5" fmla="*/ 5943273 w 12207523"/>
              <a:gd name="connsiteY5" fmla="*/ 11644174 h 11644130"/>
              <a:gd name="connsiteX6" fmla="*/ 3021984 w 12207523"/>
              <a:gd name="connsiteY6" fmla="*/ 10235168 h 11644130"/>
              <a:gd name="connsiteX7" fmla="*/ 823639 w 12207523"/>
              <a:gd name="connsiteY7" fmla="*/ 7985185 h 11644130"/>
              <a:gd name="connsiteX8" fmla="*/ 137579 w 12207523"/>
              <a:gd name="connsiteY8" fmla="*/ 4931109 h 11644130"/>
              <a:gd name="connsiteX9" fmla="*/ 277742 w 12207523"/>
              <a:gd name="connsiteY9" fmla="*/ 1670478 h 11644130"/>
              <a:gd name="connsiteX10" fmla="*/ 2756412 w 12207523"/>
              <a:gd name="connsiteY10" fmla="*/ 10654 h 11644130"/>
              <a:gd name="connsiteX11" fmla="*/ 5729341 w 12207523"/>
              <a:gd name="connsiteY11" fmla="*/ 777861 h 11644130"/>
              <a:gd name="connsiteX12" fmla="*/ 8267027 w 12207523"/>
              <a:gd name="connsiteY12" fmla="*/ 1486053 h 1164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7523" h="11644130">
                <a:moveTo>
                  <a:pt x="8267027" y="1486053"/>
                </a:moveTo>
                <a:cubicBezTo>
                  <a:pt x="9307182" y="1574577"/>
                  <a:pt x="10738319" y="1493430"/>
                  <a:pt x="11483396" y="2054081"/>
                </a:cubicBezTo>
                <a:cubicBezTo>
                  <a:pt x="12235849" y="2607356"/>
                  <a:pt x="12309619" y="3809806"/>
                  <a:pt x="12117817" y="4894224"/>
                </a:cubicBezTo>
                <a:cubicBezTo>
                  <a:pt x="11933392" y="5986019"/>
                  <a:pt x="11490772" y="6967160"/>
                  <a:pt x="10915367" y="7830268"/>
                </a:cubicBezTo>
                <a:cubicBezTo>
                  <a:pt x="10339961" y="8693376"/>
                  <a:pt x="9639147" y="9445829"/>
                  <a:pt x="8790793" y="10176152"/>
                </a:cubicBezTo>
                <a:cubicBezTo>
                  <a:pt x="7935062" y="10913851"/>
                  <a:pt x="6939168" y="11636797"/>
                  <a:pt x="5943273" y="11644174"/>
                </a:cubicBezTo>
                <a:cubicBezTo>
                  <a:pt x="4940002" y="11651550"/>
                  <a:pt x="3936731" y="10935982"/>
                  <a:pt x="3021984" y="10235168"/>
                </a:cubicBezTo>
                <a:cubicBezTo>
                  <a:pt x="2107236" y="9541730"/>
                  <a:pt x="1281013" y="8855670"/>
                  <a:pt x="823639" y="7985185"/>
                </a:cubicBezTo>
                <a:cubicBezTo>
                  <a:pt x="358889" y="7114700"/>
                  <a:pt x="262988" y="6059789"/>
                  <a:pt x="137579" y="4931109"/>
                </a:cubicBezTo>
                <a:cubicBezTo>
                  <a:pt x="12170" y="3802429"/>
                  <a:pt x="-150124" y="2599979"/>
                  <a:pt x="277742" y="1670478"/>
                </a:cubicBezTo>
                <a:cubicBezTo>
                  <a:pt x="705607" y="748353"/>
                  <a:pt x="1716256" y="91801"/>
                  <a:pt x="2756412" y="10654"/>
                </a:cubicBezTo>
                <a:cubicBezTo>
                  <a:pt x="3803945" y="-77870"/>
                  <a:pt x="4873609" y="409012"/>
                  <a:pt x="5729341" y="777861"/>
                </a:cubicBezTo>
                <a:cubicBezTo>
                  <a:pt x="6585072" y="1146711"/>
                  <a:pt x="7234247" y="1404906"/>
                  <a:pt x="8267027" y="1486053"/>
                </a:cubicBezTo>
                <a:close/>
              </a:path>
            </a:pathLst>
          </a:custGeom>
          <a:gradFill flip="none" rotWithShape="1">
            <a:gsLst>
              <a:gs pos="100000">
                <a:srgbClr val="E66BBB"/>
              </a:gs>
              <a:gs pos="0">
                <a:srgbClr val="7292F7"/>
              </a:gs>
            </a:gsLst>
            <a:path path="circle">
              <a:fillToRect l="50000" t="50000" r="50000" b="50000"/>
            </a:path>
            <a:tileRect/>
          </a:gradFill>
          <a:ln w="73724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16" name="Рисунок 14">
            <a:extLst>
              <a:ext uri="{FF2B5EF4-FFF2-40B4-BE49-F238E27FC236}">
                <a16:creationId xmlns="" xmlns:a16="http://schemas.microsoft.com/office/drawing/2014/main" id="{F1779A8A-9424-4264-AAA4-CEBC39741FFA}"/>
              </a:ext>
            </a:extLst>
          </p:cNvPr>
          <p:cNvSpPr/>
          <p:nvPr/>
        </p:nvSpPr>
        <p:spPr>
          <a:xfrm rot="16200000">
            <a:off x="-2742822" y="410523"/>
            <a:ext cx="9452625" cy="7150731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/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sp>
        <p:nvSpPr>
          <p:cNvPr id="19" name="Рисунок 17">
            <a:extLst>
              <a:ext uri="{FF2B5EF4-FFF2-40B4-BE49-F238E27FC236}">
                <a16:creationId xmlns="" xmlns:a16="http://schemas.microsoft.com/office/drawing/2014/main" id="{E1E44BFD-04DC-4B91-A5DE-7771B4620568}"/>
              </a:ext>
            </a:extLst>
          </p:cNvPr>
          <p:cNvSpPr/>
          <p:nvPr/>
        </p:nvSpPr>
        <p:spPr>
          <a:xfrm rot="18261797">
            <a:off x="3189776" y="-2396652"/>
            <a:ext cx="10595492" cy="8115982"/>
          </a:xfrm>
          <a:custGeom>
            <a:avLst/>
            <a:gdLst>
              <a:gd name="connsiteX0" fmla="*/ 978747 w 1262583"/>
              <a:gd name="connsiteY0" fmla="*/ 11603 h 1289492"/>
              <a:gd name="connsiteX1" fmla="*/ 1252114 w 1262583"/>
              <a:gd name="connsiteY1" fmla="*/ 197340 h 1289492"/>
              <a:gd name="connsiteX2" fmla="*/ 1219729 w 1262583"/>
              <a:gd name="connsiteY2" fmla="*/ 564053 h 1289492"/>
              <a:gd name="connsiteX3" fmla="*/ 1200679 w 1262583"/>
              <a:gd name="connsiteY3" fmla="*/ 903143 h 1289492"/>
              <a:gd name="connsiteX4" fmla="*/ 933979 w 1262583"/>
              <a:gd name="connsiteY4" fmla="*/ 1105073 h 1289492"/>
              <a:gd name="connsiteX5" fmla="*/ 622512 w 1262583"/>
              <a:gd name="connsiteY5" fmla="*/ 1287953 h 1289492"/>
              <a:gd name="connsiteX6" fmla="*/ 281517 w 1262583"/>
              <a:gd name="connsiteY6" fmla="*/ 1166985 h 1289492"/>
              <a:gd name="connsiteX7" fmla="*/ 5292 w 1262583"/>
              <a:gd name="connsiteY7" fmla="*/ 947910 h 1289492"/>
              <a:gd name="connsiteX8" fmla="*/ 76729 w 1262583"/>
              <a:gd name="connsiteY8" fmla="*/ 581198 h 1289492"/>
              <a:gd name="connsiteX9" fmla="*/ 89112 w 1262583"/>
              <a:gd name="connsiteY9" fmla="*/ 243060 h 1289492"/>
              <a:gd name="connsiteX10" fmla="*/ 314854 w 1262583"/>
              <a:gd name="connsiteY10" fmla="*/ 49703 h 1289492"/>
              <a:gd name="connsiteX11" fmla="*/ 633942 w 1262583"/>
              <a:gd name="connsiteY11" fmla="*/ 12555 h 1289492"/>
              <a:gd name="connsiteX12" fmla="*/ 978747 w 1262583"/>
              <a:gd name="connsiteY12" fmla="*/ 11603 h 128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62583" h="1289492">
                <a:moveTo>
                  <a:pt x="978747" y="11603"/>
                </a:moveTo>
                <a:cubicBezTo>
                  <a:pt x="1096857" y="34463"/>
                  <a:pt x="1218777" y="97328"/>
                  <a:pt x="1252114" y="197340"/>
                </a:cubicBezTo>
                <a:cubicBezTo>
                  <a:pt x="1285452" y="296400"/>
                  <a:pt x="1230207" y="433560"/>
                  <a:pt x="1219729" y="564053"/>
                </a:cubicBezTo>
                <a:cubicBezTo>
                  <a:pt x="1209252" y="694545"/>
                  <a:pt x="1242589" y="818370"/>
                  <a:pt x="1200679" y="903143"/>
                </a:cubicBezTo>
                <a:cubicBezTo>
                  <a:pt x="1158769" y="988868"/>
                  <a:pt x="1041612" y="1033635"/>
                  <a:pt x="933979" y="1105073"/>
                </a:cubicBezTo>
                <a:cubicBezTo>
                  <a:pt x="826347" y="1176510"/>
                  <a:pt x="728239" y="1273665"/>
                  <a:pt x="622512" y="1287953"/>
                </a:cubicBezTo>
                <a:cubicBezTo>
                  <a:pt x="516784" y="1301288"/>
                  <a:pt x="402484" y="1230803"/>
                  <a:pt x="281517" y="1166985"/>
                </a:cubicBezTo>
                <a:cubicBezTo>
                  <a:pt x="160549" y="1103168"/>
                  <a:pt x="31009" y="1046970"/>
                  <a:pt x="5292" y="947910"/>
                </a:cubicBezTo>
                <a:cubicBezTo>
                  <a:pt x="-20426" y="849803"/>
                  <a:pt x="56727" y="709785"/>
                  <a:pt x="76729" y="581198"/>
                </a:cubicBezTo>
                <a:cubicBezTo>
                  <a:pt x="96732" y="452610"/>
                  <a:pt x="59584" y="335453"/>
                  <a:pt x="89112" y="243060"/>
                </a:cubicBezTo>
                <a:cubicBezTo>
                  <a:pt x="117687" y="150668"/>
                  <a:pt x="213889" y="82088"/>
                  <a:pt x="314854" y="49703"/>
                </a:cubicBezTo>
                <a:cubicBezTo>
                  <a:pt x="415819" y="16365"/>
                  <a:pt x="523452" y="19223"/>
                  <a:pt x="633942" y="12555"/>
                </a:cubicBezTo>
                <a:cubicBezTo>
                  <a:pt x="745384" y="5888"/>
                  <a:pt x="859684" y="-11257"/>
                  <a:pt x="978747" y="11603"/>
                </a:cubicBezTo>
                <a:close/>
              </a:path>
            </a:pathLst>
          </a:custGeom>
          <a:gradFill flip="none" rotWithShape="1">
            <a:gsLst>
              <a:gs pos="0">
                <a:srgbClr val="7A3C9D"/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A58D3FC-0264-4709-A27E-5E8A1504A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34648" y="-3514373"/>
            <a:ext cx="952500" cy="127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FC96ECE-E975-490F-AB13-12E84B6C9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5022" y="-3514373"/>
            <a:ext cx="952500" cy="127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192C56-0DFA-420E-8B11-EDA3D6F29B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43973" y="-3514373"/>
            <a:ext cx="952500" cy="127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72C3CCD-C4F6-4583-8B91-13C68AEE38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9805" y="-3454400"/>
            <a:ext cx="952500" cy="127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7170" name="Picture 2" descr="C:\Users\Lenovo\Downloads\лицей\волонтерство\Форум волонтеров\image-02-12-22-11-34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7" y="116632"/>
            <a:ext cx="3646355" cy="227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ovo\Downloads\лицей\волонтерство\Форум волонтеров\image-02-12-22-11-38-3 (1).jpe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79"/>
          <a:stretch/>
        </p:blipFill>
        <p:spPr bwMode="auto">
          <a:xfrm>
            <a:off x="7262730" y="425945"/>
            <a:ext cx="1497084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3" name="Picture 5" descr="C:\Users\Lenovo\Downloads\лицей\волонтерство\Форум волонтеров\image-02-12-22-11-38-2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8" y="4221088"/>
            <a:ext cx="1775520" cy="236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Lenovo\Downloads\лицей\волонтерство\Форум волонтеров\image-02-12-22-11-04-10.jpe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0068"/>
            <a:ext cx="1194002" cy="2122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175" name="Picture 7" descr="C:\Users\Lenovo\Downloads\лицей\волонтерство\Форум волонтеров\image-02-12-22-11-04-6.jpe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84" y="116632"/>
            <a:ext cx="2624444" cy="262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Lenovo\Downloads\лицей\волонтерство\Форум волонтеров\image-02-12-22-11-38.jpe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49" y="2877108"/>
            <a:ext cx="2527660" cy="252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Lenovo\Downloads\лицей\волонтерство\Форум волонтеров\image-02-12-22-11-04-8.jpe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03" y="3419382"/>
            <a:ext cx="2467508" cy="2467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" y="5157192"/>
            <a:ext cx="1846855" cy="2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52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sp>
        <p:nvSpPr>
          <p:cNvPr id="37" name="Рисунок 14">
            <a:extLst>
              <a:ext uri="{FF2B5EF4-FFF2-40B4-BE49-F238E27FC236}">
                <a16:creationId xmlns="" xmlns:a16="http://schemas.microsoft.com/office/drawing/2014/main" id="{7B407B86-D541-43F7-BE43-BE629D5D0652}"/>
              </a:ext>
            </a:extLst>
          </p:cNvPr>
          <p:cNvSpPr/>
          <p:nvPr/>
        </p:nvSpPr>
        <p:spPr>
          <a:xfrm rot="21371781">
            <a:off x="-2296210" y="-2029360"/>
            <a:ext cx="7786862" cy="10472199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7174" name="Picture 6" descr="C:\Users\Lenovo\Downloads\лицей\волонтерство\фото 2022-2023\IMG_1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1" y="2924944"/>
            <a:ext cx="2426897" cy="1820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Lenovo\Downloads\лицей\волонтерство\фото 2022-2023\IMG_20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3" b="22415"/>
          <a:stretch/>
        </p:blipFill>
        <p:spPr bwMode="auto">
          <a:xfrm>
            <a:off x="340257" y="5451444"/>
            <a:ext cx="3069986" cy="130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enovo\Downloads\лицей\волонтерство\image-23-09-23-12-43-10.he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6" y="157164"/>
            <a:ext cx="2584385" cy="2584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756" y="4790227"/>
            <a:ext cx="288032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Сладкие  подарки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 23 февраля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188640"/>
            <a:ext cx="288032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Изготовление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Армейского (сухого) душа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Lenovo\Downloads\лицей\волонтерство\фото 2023-2024\image-10-10-23-11-09-2.he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43" y="631967"/>
            <a:ext cx="2419183" cy="181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novo\Downloads\лицей\волонтерство\фото 2023-2024\image-10-10-23-11-09-6.he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75" y="2498857"/>
            <a:ext cx="2251780" cy="1688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novo\Downloads\лицей\волонтерство\фото 2023-2024\image-10-10-23-11-09-7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55" y="1763599"/>
            <a:ext cx="2808312" cy="1579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71" y="167464"/>
            <a:ext cx="1129689" cy="144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://qrcoder.ru/code/?https%3A%2F%2Fvk.com%2Fwall-80965443_6479&amp;4&amp;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22" y="3677569"/>
            <a:ext cx="8286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Lenovo\Downloads\лицей\Открытки\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0228"/>
            <a:ext cx="1299061" cy="19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Lenovo\Downloads\лицей\Открытки\2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70" y="4790227"/>
            <a:ext cx="1339602" cy="196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Lenovo\Downloads\лицей\Открытки\3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91" y="4790227"/>
            <a:ext cx="1320358" cy="19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891812" y="3645024"/>
            <a:ext cx="229587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Аудио-открытки с поздравлением с Днем Победы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5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sp>
        <p:nvSpPr>
          <p:cNvPr id="37" name="Рисунок 14">
            <a:extLst>
              <a:ext uri="{FF2B5EF4-FFF2-40B4-BE49-F238E27FC236}">
                <a16:creationId xmlns="" xmlns:a16="http://schemas.microsoft.com/office/drawing/2014/main" id="{7B407B86-D541-43F7-BE43-BE629D5D0652}"/>
              </a:ext>
            </a:extLst>
          </p:cNvPr>
          <p:cNvSpPr/>
          <p:nvPr/>
        </p:nvSpPr>
        <p:spPr>
          <a:xfrm rot="21371781">
            <a:off x="-2296210" y="-2029360"/>
            <a:ext cx="7786862" cy="10472199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1026" name="Picture 2" descr="C:\Users\Lenovo\Downloads\лицей\волонтерство\фото 2022-2023\IMG_47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6"/>
            <a:ext cx="1795165" cy="161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Lenovo\Downloads\лицей\волонтерство\фото 2023-2024\image-10-10-23-11-09-3.he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6" y="2873651"/>
            <a:ext cx="2187778" cy="1640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Lenovo\Downloads\лицей\волонтерство\image-23-09-23-12-43-1.hei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2" y="274352"/>
            <a:ext cx="2213475" cy="221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Lenovo\Downloads\лицей\волонтерство\image-23-09-23-12-4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30103"/>
            <a:ext cx="2088340" cy="208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TextBox 14"/>
          <p:cNvSpPr txBox="1"/>
          <p:nvPr/>
        </p:nvSpPr>
        <p:spPr>
          <a:xfrm>
            <a:off x="6012160" y="188640"/>
            <a:ext cx="288032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Изготовление 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розжигов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30" name="Picture 6" descr="C:\Users\Lenovo\Downloads\лицей\волонтерство\фото 2023-2024\image-10-10-23-11-09-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1" y="1669824"/>
            <a:ext cx="3192570" cy="1795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Lenovo\Downloads\лицей\волонтерство\фото 2023-2024\PHOTO-2023-10-10-21-37-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20" y="4438105"/>
            <a:ext cx="2891160" cy="2168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Lenovo\Downloads\лицей\волонтерство\фото 2023-2024\image-10-10-23-11-09-5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80" y="764704"/>
            <a:ext cx="2563573" cy="144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Lenovo\Downloads\лицей\волонтерство\фото 2023-2024\image-10-10-23-11-09-1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98" y="2672915"/>
            <a:ext cx="2392255" cy="134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1198783" cy="153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sp>
        <p:nvSpPr>
          <p:cNvPr id="37" name="Рисунок 14">
            <a:extLst>
              <a:ext uri="{FF2B5EF4-FFF2-40B4-BE49-F238E27FC236}">
                <a16:creationId xmlns="" xmlns:a16="http://schemas.microsoft.com/office/drawing/2014/main" id="{7B407B86-D541-43F7-BE43-BE629D5D0652}"/>
              </a:ext>
            </a:extLst>
          </p:cNvPr>
          <p:cNvSpPr/>
          <p:nvPr/>
        </p:nvSpPr>
        <p:spPr>
          <a:xfrm rot="21371781">
            <a:off x="-2296210" y="-2029360"/>
            <a:ext cx="7786862" cy="10472199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362117" y="2041398"/>
            <a:ext cx="4320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Плетение маскировочных сетей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Lenovo\Downloads\лицей\волонтерство\фото 2023-2024\image-10-10-23-11-09.he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98" y="4790509"/>
            <a:ext cx="2712302" cy="2034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ownloads\лицей\волонтерство\фото 2023-2024\image-10-10-23-11-09-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6" y="427176"/>
            <a:ext cx="2727985" cy="1715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ownloads\лицей\волонтерство\фото 2023-2024\image-10-10-23-11-09-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0" y="4727845"/>
            <a:ext cx="3167834" cy="18598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novo\Downloads\лицей\волонтерство\фото 2022-2023\IMG_6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20" y="2410730"/>
            <a:ext cx="3738960" cy="2103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enovo\Downloads\лицей\волонтерство\фото 2022-2023\IMG_626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45" y="294549"/>
            <a:ext cx="3489106" cy="1923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ovo\Downloads\лицей\волонтерство\фото 2023-2024\IMG_215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31" y="2852936"/>
            <a:ext cx="2626399" cy="1596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ownloads\лицей\волонтерство\фото 2023-2024\image-10-10-23-11-09-8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7" y="2922299"/>
            <a:ext cx="2714845" cy="1527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enovo\Downloads\лицей\волонтерство\фото 2023-2024\IMG_21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90" y="4581128"/>
            <a:ext cx="2871040" cy="2153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09" y="287450"/>
            <a:ext cx="1846855" cy="2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http://qrcoder.ru/code/?https%3A%2F%2Fvk.com%2Fwall-80965443_6658&amp;4&amp;0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36" y="2280143"/>
            <a:ext cx="674384" cy="64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9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4">
            <a:extLst>
              <a:ext uri="{FF2B5EF4-FFF2-40B4-BE49-F238E27FC236}">
                <a16:creationId xmlns="" xmlns:a16="http://schemas.microsoft.com/office/drawing/2014/main" id="{CA2C189F-0B6B-4F9A-9755-5AE09C8C067A}"/>
              </a:ext>
            </a:extLst>
          </p:cNvPr>
          <p:cNvSpPr/>
          <p:nvPr/>
        </p:nvSpPr>
        <p:spPr>
          <a:xfrm rot="10800000">
            <a:off x="-2665299" y="-1962968"/>
            <a:ext cx="10344116" cy="14250370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  <a:gd name="connsiteX0" fmla="*/ 950471 w 1185347"/>
              <a:gd name="connsiteY0" fmla="*/ 212765 h 1179025"/>
              <a:gd name="connsiteX1" fmla="*/ 1080963 w 1185347"/>
              <a:gd name="connsiteY1" fmla="*/ 597575 h 1179025"/>
              <a:gd name="connsiteX2" fmla="*/ 1163831 w 1185347"/>
              <a:gd name="connsiteY2" fmla="*/ 1088112 h 1179025"/>
              <a:gd name="connsiteX3" fmla="*/ 689486 w 1185347"/>
              <a:gd name="connsiteY3" fmla="*/ 1157645 h 1179025"/>
              <a:gd name="connsiteX4" fmla="*/ 85808 w 1185347"/>
              <a:gd name="connsiteY4" fmla="*/ 876508 h 1179025"/>
              <a:gd name="connsiteX5" fmla="*/ 22736 w 1185347"/>
              <a:gd name="connsiteY5" fmla="*/ 564237 h 1179025"/>
              <a:gd name="connsiteX6" fmla="*/ 287531 w 1185347"/>
              <a:gd name="connsiteY6" fmla="*/ 187047 h 1179025"/>
              <a:gd name="connsiteX7" fmla="*/ 655196 w 1185347"/>
              <a:gd name="connsiteY7" fmla="*/ 357 h 1179025"/>
              <a:gd name="connsiteX8" fmla="*/ 950471 w 1185347"/>
              <a:gd name="connsiteY8" fmla="*/ 212765 h 1179025"/>
              <a:gd name="connsiteX0" fmla="*/ 954199 w 1189075"/>
              <a:gd name="connsiteY0" fmla="*/ 212765 h 1139630"/>
              <a:gd name="connsiteX1" fmla="*/ 1084691 w 1189075"/>
              <a:gd name="connsiteY1" fmla="*/ 597575 h 1139630"/>
              <a:gd name="connsiteX2" fmla="*/ 1167559 w 1189075"/>
              <a:gd name="connsiteY2" fmla="*/ 1088112 h 1139630"/>
              <a:gd name="connsiteX3" fmla="*/ 833097 w 1189075"/>
              <a:gd name="connsiteY3" fmla="*/ 1074480 h 1139630"/>
              <a:gd name="connsiteX4" fmla="*/ 89536 w 1189075"/>
              <a:gd name="connsiteY4" fmla="*/ 876508 h 1139630"/>
              <a:gd name="connsiteX5" fmla="*/ 26464 w 1189075"/>
              <a:gd name="connsiteY5" fmla="*/ 564237 h 1139630"/>
              <a:gd name="connsiteX6" fmla="*/ 291259 w 1189075"/>
              <a:gd name="connsiteY6" fmla="*/ 187047 h 1139630"/>
              <a:gd name="connsiteX7" fmla="*/ 658924 w 1189075"/>
              <a:gd name="connsiteY7" fmla="*/ 357 h 1139630"/>
              <a:gd name="connsiteX8" fmla="*/ 954199 w 1189075"/>
              <a:gd name="connsiteY8" fmla="*/ 212765 h 1139630"/>
              <a:gd name="connsiteX0" fmla="*/ 954199 w 1346983"/>
              <a:gd name="connsiteY0" fmla="*/ 212765 h 1074480"/>
              <a:gd name="connsiteX1" fmla="*/ 1084691 w 1346983"/>
              <a:gd name="connsiteY1" fmla="*/ 597575 h 1074480"/>
              <a:gd name="connsiteX2" fmla="*/ 1336720 w 1346983"/>
              <a:gd name="connsiteY2" fmla="*/ 876418 h 1074480"/>
              <a:gd name="connsiteX3" fmla="*/ 833097 w 1346983"/>
              <a:gd name="connsiteY3" fmla="*/ 1074480 h 1074480"/>
              <a:gd name="connsiteX4" fmla="*/ 89536 w 1346983"/>
              <a:gd name="connsiteY4" fmla="*/ 876508 h 1074480"/>
              <a:gd name="connsiteX5" fmla="*/ 26464 w 1346983"/>
              <a:gd name="connsiteY5" fmla="*/ 564237 h 1074480"/>
              <a:gd name="connsiteX6" fmla="*/ 291259 w 1346983"/>
              <a:gd name="connsiteY6" fmla="*/ 187047 h 1074480"/>
              <a:gd name="connsiteX7" fmla="*/ 658924 w 1346983"/>
              <a:gd name="connsiteY7" fmla="*/ 357 h 1074480"/>
              <a:gd name="connsiteX8" fmla="*/ 954199 w 1346983"/>
              <a:gd name="connsiteY8" fmla="*/ 212765 h 1074480"/>
              <a:gd name="connsiteX0" fmla="*/ 956138 w 1348922"/>
              <a:gd name="connsiteY0" fmla="*/ 212765 h 1074480"/>
              <a:gd name="connsiteX1" fmla="*/ 1086630 w 1348922"/>
              <a:gd name="connsiteY1" fmla="*/ 597575 h 1074480"/>
              <a:gd name="connsiteX2" fmla="*/ 1338659 w 1348922"/>
              <a:gd name="connsiteY2" fmla="*/ 876418 h 1074480"/>
              <a:gd name="connsiteX3" fmla="*/ 835036 w 1348922"/>
              <a:gd name="connsiteY3" fmla="*/ 1074480 h 1074480"/>
              <a:gd name="connsiteX4" fmla="*/ 91475 w 1348922"/>
              <a:gd name="connsiteY4" fmla="*/ 876508 h 1074480"/>
              <a:gd name="connsiteX5" fmla="*/ 25150 w 1348922"/>
              <a:gd name="connsiteY5" fmla="*/ 462170 h 1074480"/>
              <a:gd name="connsiteX6" fmla="*/ 293198 w 1348922"/>
              <a:gd name="connsiteY6" fmla="*/ 187047 h 1074480"/>
              <a:gd name="connsiteX7" fmla="*/ 660863 w 1348922"/>
              <a:gd name="connsiteY7" fmla="*/ 357 h 1074480"/>
              <a:gd name="connsiteX8" fmla="*/ 956138 w 1348922"/>
              <a:gd name="connsiteY8" fmla="*/ 212765 h 1074480"/>
              <a:gd name="connsiteX0" fmla="*/ 1018907 w 1411691"/>
              <a:gd name="connsiteY0" fmla="*/ 212765 h 1074480"/>
              <a:gd name="connsiteX1" fmla="*/ 1149399 w 1411691"/>
              <a:gd name="connsiteY1" fmla="*/ 597575 h 1074480"/>
              <a:gd name="connsiteX2" fmla="*/ 1401428 w 1411691"/>
              <a:gd name="connsiteY2" fmla="*/ 876418 h 1074480"/>
              <a:gd name="connsiteX3" fmla="*/ 897805 w 1411691"/>
              <a:gd name="connsiteY3" fmla="*/ 1074480 h 1074480"/>
              <a:gd name="connsiteX4" fmla="*/ 154244 w 1411691"/>
              <a:gd name="connsiteY4" fmla="*/ 876508 h 1074480"/>
              <a:gd name="connsiteX5" fmla="*/ 6592 w 1411691"/>
              <a:gd name="connsiteY5" fmla="*/ 462170 h 1074480"/>
              <a:gd name="connsiteX6" fmla="*/ 355967 w 1411691"/>
              <a:gd name="connsiteY6" fmla="*/ 187047 h 1074480"/>
              <a:gd name="connsiteX7" fmla="*/ 723632 w 1411691"/>
              <a:gd name="connsiteY7" fmla="*/ 357 h 1074480"/>
              <a:gd name="connsiteX8" fmla="*/ 1018907 w 1411691"/>
              <a:gd name="connsiteY8" fmla="*/ 212765 h 107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691" h="1074480">
                <a:moveTo>
                  <a:pt x="1018907" y="212765"/>
                </a:moveTo>
                <a:cubicBezTo>
                  <a:pt x="1081772" y="319445"/>
                  <a:pt x="1085646" y="486966"/>
                  <a:pt x="1149399" y="597575"/>
                </a:cubicBezTo>
                <a:cubicBezTo>
                  <a:pt x="1213152" y="708184"/>
                  <a:pt x="1465245" y="771643"/>
                  <a:pt x="1401428" y="876418"/>
                </a:cubicBezTo>
                <a:cubicBezTo>
                  <a:pt x="1338563" y="982146"/>
                  <a:pt x="1105669" y="1074465"/>
                  <a:pt x="897805" y="1074480"/>
                </a:cubicBezTo>
                <a:cubicBezTo>
                  <a:pt x="689941" y="1074495"/>
                  <a:pt x="302780" y="978560"/>
                  <a:pt x="154244" y="876508"/>
                </a:cubicBezTo>
                <a:cubicBezTo>
                  <a:pt x="5708" y="774456"/>
                  <a:pt x="-13411" y="606950"/>
                  <a:pt x="6592" y="462170"/>
                </a:cubicBezTo>
                <a:cubicBezTo>
                  <a:pt x="25642" y="316438"/>
                  <a:pt x="232142" y="293727"/>
                  <a:pt x="355967" y="187047"/>
                </a:cubicBezTo>
                <a:cubicBezTo>
                  <a:pt x="479792" y="81320"/>
                  <a:pt x="604569" y="-6310"/>
                  <a:pt x="723632" y="357"/>
                </a:cubicBezTo>
                <a:cubicBezTo>
                  <a:pt x="842694" y="7024"/>
                  <a:pt x="955089" y="107037"/>
                  <a:pt x="1018907" y="2127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2D6CA56-0882-4258-9469-F6C482C38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6448" y="-1736922"/>
            <a:ext cx="6815239" cy="127739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2420888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Волонтерский отряд «Доброта30.РФ»</a:t>
            </a:r>
            <a:endParaRPr lang="ru-RU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/>
            </a:endParaRPr>
          </a:p>
        </p:txBody>
      </p:sp>
      <p:pic>
        <p:nvPicPr>
          <p:cNvPr id="8194" name="Picture 2" descr="C:\Users\Lenovo\Downloads\лицей\волонтерство\Форум волонтеров\t_me-Litsey_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6" b="26884"/>
          <a:stretch/>
        </p:blipFill>
        <p:spPr bwMode="auto">
          <a:xfrm>
            <a:off x="314806" y="1052736"/>
            <a:ext cx="4024504" cy="49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79"/>
            <a:ext cx="2088232" cy="267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0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4">
            <a:extLst>
              <a:ext uri="{FF2B5EF4-FFF2-40B4-BE49-F238E27FC236}">
                <a16:creationId xmlns="" xmlns:a16="http://schemas.microsoft.com/office/drawing/2014/main" id="{CA2C189F-0B6B-4F9A-9755-5AE09C8C067A}"/>
              </a:ext>
            </a:extLst>
          </p:cNvPr>
          <p:cNvSpPr/>
          <p:nvPr/>
        </p:nvSpPr>
        <p:spPr>
          <a:xfrm rot="10800000">
            <a:off x="-2665299" y="-1962968"/>
            <a:ext cx="10344116" cy="14250370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  <a:gd name="connsiteX0" fmla="*/ 950471 w 1185347"/>
              <a:gd name="connsiteY0" fmla="*/ 212765 h 1179025"/>
              <a:gd name="connsiteX1" fmla="*/ 1080963 w 1185347"/>
              <a:gd name="connsiteY1" fmla="*/ 597575 h 1179025"/>
              <a:gd name="connsiteX2" fmla="*/ 1163831 w 1185347"/>
              <a:gd name="connsiteY2" fmla="*/ 1088112 h 1179025"/>
              <a:gd name="connsiteX3" fmla="*/ 689486 w 1185347"/>
              <a:gd name="connsiteY3" fmla="*/ 1157645 h 1179025"/>
              <a:gd name="connsiteX4" fmla="*/ 85808 w 1185347"/>
              <a:gd name="connsiteY4" fmla="*/ 876508 h 1179025"/>
              <a:gd name="connsiteX5" fmla="*/ 22736 w 1185347"/>
              <a:gd name="connsiteY5" fmla="*/ 564237 h 1179025"/>
              <a:gd name="connsiteX6" fmla="*/ 287531 w 1185347"/>
              <a:gd name="connsiteY6" fmla="*/ 187047 h 1179025"/>
              <a:gd name="connsiteX7" fmla="*/ 655196 w 1185347"/>
              <a:gd name="connsiteY7" fmla="*/ 357 h 1179025"/>
              <a:gd name="connsiteX8" fmla="*/ 950471 w 1185347"/>
              <a:gd name="connsiteY8" fmla="*/ 212765 h 1179025"/>
              <a:gd name="connsiteX0" fmla="*/ 954199 w 1189075"/>
              <a:gd name="connsiteY0" fmla="*/ 212765 h 1139630"/>
              <a:gd name="connsiteX1" fmla="*/ 1084691 w 1189075"/>
              <a:gd name="connsiteY1" fmla="*/ 597575 h 1139630"/>
              <a:gd name="connsiteX2" fmla="*/ 1167559 w 1189075"/>
              <a:gd name="connsiteY2" fmla="*/ 1088112 h 1139630"/>
              <a:gd name="connsiteX3" fmla="*/ 833097 w 1189075"/>
              <a:gd name="connsiteY3" fmla="*/ 1074480 h 1139630"/>
              <a:gd name="connsiteX4" fmla="*/ 89536 w 1189075"/>
              <a:gd name="connsiteY4" fmla="*/ 876508 h 1139630"/>
              <a:gd name="connsiteX5" fmla="*/ 26464 w 1189075"/>
              <a:gd name="connsiteY5" fmla="*/ 564237 h 1139630"/>
              <a:gd name="connsiteX6" fmla="*/ 291259 w 1189075"/>
              <a:gd name="connsiteY6" fmla="*/ 187047 h 1139630"/>
              <a:gd name="connsiteX7" fmla="*/ 658924 w 1189075"/>
              <a:gd name="connsiteY7" fmla="*/ 357 h 1139630"/>
              <a:gd name="connsiteX8" fmla="*/ 954199 w 1189075"/>
              <a:gd name="connsiteY8" fmla="*/ 212765 h 1139630"/>
              <a:gd name="connsiteX0" fmla="*/ 954199 w 1346983"/>
              <a:gd name="connsiteY0" fmla="*/ 212765 h 1074480"/>
              <a:gd name="connsiteX1" fmla="*/ 1084691 w 1346983"/>
              <a:gd name="connsiteY1" fmla="*/ 597575 h 1074480"/>
              <a:gd name="connsiteX2" fmla="*/ 1336720 w 1346983"/>
              <a:gd name="connsiteY2" fmla="*/ 876418 h 1074480"/>
              <a:gd name="connsiteX3" fmla="*/ 833097 w 1346983"/>
              <a:gd name="connsiteY3" fmla="*/ 1074480 h 1074480"/>
              <a:gd name="connsiteX4" fmla="*/ 89536 w 1346983"/>
              <a:gd name="connsiteY4" fmla="*/ 876508 h 1074480"/>
              <a:gd name="connsiteX5" fmla="*/ 26464 w 1346983"/>
              <a:gd name="connsiteY5" fmla="*/ 564237 h 1074480"/>
              <a:gd name="connsiteX6" fmla="*/ 291259 w 1346983"/>
              <a:gd name="connsiteY6" fmla="*/ 187047 h 1074480"/>
              <a:gd name="connsiteX7" fmla="*/ 658924 w 1346983"/>
              <a:gd name="connsiteY7" fmla="*/ 357 h 1074480"/>
              <a:gd name="connsiteX8" fmla="*/ 954199 w 1346983"/>
              <a:gd name="connsiteY8" fmla="*/ 212765 h 1074480"/>
              <a:gd name="connsiteX0" fmla="*/ 956138 w 1348922"/>
              <a:gd name="connsiteY0" fmla="*/ 212765 h 1074480"/>
              <a:gd name="connsiteX1" fmla="*/ 1086630 w 1348922"/>
              <a:gd name="connsiteY1" fmla="*/ 597575 h 1074480"/>
              <a:gd name="connsiteX2" fmla="*/ 1338659 w 1348922"/>
              <a:gd name="connsiteY2" fmla="*/ 876418 h 1074480"/>
              <a:gd name="connsiteX3" fmla="*/ 835036 w 1348922"/>
              <a:gd name="connsiteY3" fmla="*/ 1074480 h 1074480"/>
              <a:gd name="connsiteX4" fmla="*/ 91475 w 1348922"/>
              <a:gd name="connsiteY4" fmla="*/ 876508 h 1074480"/>
              <a:gd name="connsiteX5" fmla="*/ 25150 w 1348922"/>
              <a:gd name="connsiteY5" fmla="*/ 462170 h 1074480"/>
              <a:gd name="connsiteX6" fmla="*/ 293198 w 1348922"/>
              <a:gd name="connsiteY6" fmla="*/ 187047 h 1074480"/>
              <a:gd name="connsiteX7" fmla="*/ 660863 w 1348922"/>
              <a:gd name="connsiteY7" fmla="*/ 357 h 1074480"/>
              <a:gd name="connsiteX8" fmla="*/ 956138 w 1348922"/>
              <a:gd name="connsiteY8" fmla="*/ 212765 h 1074480"/>
              <a:gd name="connsiteX0" fmla="*/ 1018907 w 1411691"/>
              <a:gd name="connsiteY0" fmla="*/ 212765 h 1074480"/>
              <a:gd name="connsiteX1" fmla="*/ 1149399 w 1411691"/>
              <a:gd name="connsiteY1" fmla="*/ 597575 h 1074480"/>
              <a:gd name="connsiteX2" fmla="*/ 1401428 w 1411691"/>
              <a:gd name="connsiteY2" fmla="*/ 876418 h 1074480"/>
              <a:gd name="connsiteX3" fmla="*/ 897805 w 1411691"/>
              <a:gd name="connsiteY3" fmla="*/ 1074480 h 1074480"/>
              <a:gd name="connsiteX4" fmla="*/ 154244 w 1411691"/>
              <a:gd name="connsiteY4" fmla="*/ 876508 h 1074480"/>
              <a:gd name="connsiteX5" fmla="*/ 6592 w 1411691"/>
              <a:gd name="connsiteY5" fmla="*/ 462170 h 1074480"/>
              <a:gd name="connsiteX6" fmla="*/ 355967 w 1411691"/>
              <a:gd name="connsiteY6" fmla="*/ 187047 h 1074480"/>
              <a:gd name="connsiteX7" fmla="*/ 723632 w 1411691"/>
              <a:gd name="connsiteY7" fmla="*/ 357 h 1074480"/>
              <a:gd name="connsiteX8" fmla="*/ 1018907 w 1411691"/>
              <a:gd name="connsiteY8" fmla="*/ 212765 h 107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1691" h="1074480">
                <a:moveTo>
                  <a:pt x="1018907" y="212765"/>
                </a:moveTo>
                <a:cubicBezTo>
                  <a:pt x="1081772" y="319445"/>
                  <a:pt x="1085646" y="486966"/>
                  <a:pt x="1149399" y="597575"/>
                </a:cubicBezTo>
                <a:cubicBezTo>
                  <a:pt x="1213152" y="708184"/>
                  <a:pt x="1465245" y="771643"/>
                  <a:pt x="1401428" y="876418"/>
                </a:cubicBezTo>
                <a:cubicBezTo>
                  <a:pt x="1338563" y="982146"/>
                  <a:pt x="1105669" y="1074465"/>
                  <a:pt x="897805" y="1074480"/>
                </a:cubicBezTo>
                <a:cubicBezTo>
                  <a:pt x="689941" y="1074495"/>
                  <a:pt x="302780" y="978560"/>
                  <a:pt x="154244" y="876508"/>
                </a:cubicBezTo>
                <a:cubicBezTo>
                  <a:pt x="5708" y="774456"/>
                  <a:pt x="-13411" y="606950"/>
                  <a:pt x="6592" y="462170"/>
                </a:cubicBezTo>
                <a:cubicBezTo>
                  <a:pt x="25642" y="316438"/>
                  <a:pt x="232142" y="293727"/>
                  <a:pt x="355967" y="187047"/>
                </a:cubicBezTo>
                <a:cubicBezTo>
                  <a:pt x="479792" y="81320"/>
                  <a:pt x="604569" y="-6310"/>
                  <a:pt x="723632" y="357"/>
                </a:cubicBezTo>
                <a:cubicBezTo>
                  <a:pt x="842694" y="7024"/>
                  <a:pt x="955089" y="107037"/>
                  <a:pt x="1018907" y="2127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2D6CA56-0882-4258-9469-F6C482C38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6448" y="-1736922"/>
            <a:ext cx="6815239" cy="127739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pic>
        <p:nvPicPr>
          <p:cNvPr id="2" name="Picture 2" descr="C:\Users\Lenovo\Downloads\лицей\волонтерство\фото 2023-2024\image-10-10-23-11-09-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46" y="884379"/>
            <a:ext cx="1944216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Lenovo\Downloads\лицей\волонтерство\фото 2022-2023\IMG_046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2"/>
          <a:stretch/>
        </p:blipFill>
        <p:spPr bwMode="auto">
          <a:xfrm>
            <a:off x="5436096" y="2996952"/>
            <a:ext cx="2340913" cy="271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39" y="5805264"/>
            <a:ext cx="32403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Астраханский региональный ресурсный центр волонтеров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Lenovo\Downloads\лицей\волонтерство\фото 2022-2023\2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" y="2456647"/>
            <a:ext cx="1885610" cy="141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ownloads\лицей\волонтерство\фото 2022-2023\IMG_298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17785"/>
            <a:ext cx="2154281" cy="1615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ownloads\лицей\волонтерство\фото 2022-2023\IMG_386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11" y="1667645"/>
            <a:ext cx="1964432" cy="147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\Downloads\лицей\волонтерство\фото 2022-2023\IMG_049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" y="5423939"/>
            <a:ext cx="1735636" cy="130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enovo\Downloads\лицей\волонтерство\фото 2022-2023\1b9468f5-521e-4b42-a9d7-254f2556d3ed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b="20516"/>
          <a:stretch/>
        </p:blipFill>
        <p:spPr bwMode="auto">
          <a:xfrm>
            <a:off x="179512" y="236307"/>
            <a:ext cx="2849332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4008" y="236307"/>
            <a:ext cx="3600400" cy="55399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Наши партнеры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/>
            </a:endParaRPr>
          </a:p>
        </p:txBody>
      </p:sp>
    </p:spTree>
    <p:extLst>
      <p:ext uri="{BB962C8B-B14F-4D97-AF65-F5344CB8AC3E}">
        <p14:creationId xmlns:p14="http://schemas.microsoft.com/office/powerpoint/2010/main" val="31768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29">
            <a:extLst>
              <a:ext uri="{FF2B5EF4-FFF2-40B4-BE49-F238E27FC236}">
                <a16:creationId xmlns="" xmlns:a16="http://schemas.microsoft.com/office/drawing/2014/main" id="{2558317D-A59E-4677-8E76-243797D0EE15}"/>
              </a:ext>
            </a:extLst>
          </p:cNvPr>
          <p:cNvSpPr/>
          <p:nvPr/>
        </p:nvSpPr>
        <p:spPr>
          <a:xfrm rot="20700000">
            <a:off x="2206891" y="1343669"/>
            <a:ext cx="8089780" cy="886461"/>
          </a:xfrm>
          <a:custGeom>
            <a:avLst/>
            <a:gdLst>
              <a:gd name="connsiteX0" fmla="*/ 0 w 10874815"/>
              <a:gd name="connsiteY0" fmla="*/ 0 h 914400"/>
              <a:gd name="connsiteX1" fmla="*/ 10874815 w 10874815"/>
              <a:gd name="connsiteY1" fmla="*/ 0 h 914400"/>
              <a:gd name="connsiteX2" fmla="*/ 10874815 w 10874815"/>
              <a:gd name="connsiteY2" fmla="*/ 914400 h 914400"/>
              <a:gd name="connsiteX3" fmla="*/ 0 w 10874815"/>
              <a:gd name="connsiteY3" fmla="*/ 914400 h 914400"/>
              <a:gd name="connsiteX4" fmla="*/ 0 w 10874815"/>
              <a:gd name="connsiteY4" fmla="*/ 0 h 914400"/>
              <a:gd name="connsiteX0" fmla="*/ 0 w 10904311"/>
              <a:gd name="connsiteY0" fmla="*/ 884904 h 1799304"/>
              <a:gd name="connsiteX1" fmla="*/ 10904311 w 10904311"/>
              <a:gd name="connsiteY1" fmla="*/ 0 h 1799304"/>
              <a:gd name="connsiteX2" fmla="*/ 10874815 w 10904311"/>
              <a:gd name="connsiteY2" fmla="*/ 1799304 h 1799304"/>
              <a:gd name="connsiteX3" fmla="*/ 0 w 10904311"/>
              <a:gd name="connsiteY3" fmla="*/ 1799304 h 1799304"/>
              <a:gd name="connsiteX4" fmla="*/ 0 w 10904311"/>
              <a:gd name="connsiteY4" fmla="*/ 884904 h 1799304"/>
              <a:gd name="connsiteX0" fmla="*/ 0 w 10904311"/>
              <a:gd name="connsiteY0" fmla="*/ 884904 h 2595717"/>
              <a:gd name="connsiteX1" fmla="*/ 10904311 w 10904311"/>
              <a:gd name="connsiteY1" fmla="*/ 0 h 2595717"/>
              <a:gd name="connsiteX2" fmla="*/ 10874815 w 10904311"/>
              <a:gd name="connsiteY2" fmla="*/ 2595717 h 2595717"/>
              <a:gd name="connsiteX3" fmla="*/ 0 w 10904311"/>
              <a:gd name="connsiteY3" fmla="*/ 1799304 h 2595717"/>
              <a:gd name="connsiteX4" fmla="*/ 0 w 10904311"/>
              <a:gd name="connsiteY4" fmla="*/ 884904 h 2595717"/>
              <a:gd name="connsiteX0" fmla="*/ 0 w 10904311"/>
              <a:gd name="connsiteY0" fmla="*/ 884904 h 2743201"/>
              <a:gd name="connsiteX1" fmla="*/ 10904311 w 10904311"/>
              <a:gd name="connsiteY1" fmla="*/ 0 h 2743201"/>
              <a:gd name="connsiteX2" fmla="*/ 10874815 w 10904311"/>
              <a:gd name="connsiteY2" fmla="*/ 2743201 h 2743201"/>
              <a:gd name="connsiteX3" fmla="*/ 0 w 10904311"/>
              <a:gd name="connsiteY3" fmla="*/ 1799304 h 2743201"/>
              <a:gd name="connsiteX4" fmla="*/ 0 w 10904311"/>
              <a:gd name="connsiteY4" fmla="*/ 884904 h 2743201"/>
              <a:gd name="connsiteX0" fmla="*/ 0 w 32548710"/>
              <a:gd name="connsiteY0" fmla="*/ 884904 h 5286690"/>
              <a:gd name="connsiteX1" fmla="*/ 10904311 w 32548710"/>
              <a:gd name="connsiteY1" fmla="*/ 0 h 5286690"/>
              <a:gd name="connsiteX2" fmla="*/ 32548709 w 32548710"/>
              <a:gd name="connsiteY2" fmla="*/ 5286690 h 5286690"/>
              <a:gd name="connsiteX3" fmla="*/ 0 w 32548710"/>
              <a:gd name="connsiteY3" fmla="*/ 1799304 h 5286690"/>
              <a:gd name="connsiteX4" fmla="*/ 0 w 32548710"/>
              <a:gd name="connsiteY4" fmla="*/ 884904 h 5286690"/>
              <a:gd name="connsiteX0" fmla="*/ 0 w 32607088"/>
              <a:gd name="connsiteY0" fmla="*/ 58063 h 4459849"/>
              <a:gd name="connsiteX1" fmla="*/ 32607087 w 32607088"/>
              <a:gd name="connsiteY1" fmla="*/ 0 h 4459849"/>
              <a:gd name="connsiteX2" fmla="*/ 32548709 w 32607088"/>
              <a:gd name="connsiteY2" fmla="*/ 4459849 h 4459849"/>
              <a:gd name="connsiteX3" fmla="*/ 0 w 32607088"/>
              <a:gd name="connsiteY3" fmla="*/ 972463 h 4459849"/>
              <a:gd name="connsiteX4" fmla="*/ 0 w 32607088"/>
              <a:gd name="connsiteY4" fmla="*/ 58063 h 4459849"/>
              <a:gd name="connsiteX0" fmla="*/ 0 w 32607088"/>
              <a:gd name="connsiteY0" fmla="*/ 58063 h 2681616"/>
              <a:gd name="connsiteX1" fmla="*/ 32607087 w 32607088"/>
              <a:gd name="connsiteY1" fmla="*/ 0 h 2681616"/>
              <a:gd name="connsiteX2" fmla="*/ 32347747 w 32607088"/>
              <a:gd name="connsiteY2" fmla="*/ 2681617 h 2681616"/>
              <a:gd name="connsiteX3" fmla="*/ 0 w 32607088"/>
              <a:gd name="connsiteY3" fmla="*/ 972463 h 2681616"/>
              <a:gd name="connsiteX4" fmla="*/ 0 w 32607088"/>
              <a:gd name="connsiteY4" fmla="*/ 58063 h 2681616"/>
              <a:gd name="connsiteX0" fmla="*/ 22543 w 32629631"/>
              <a:gd name="connsiteY0" fmla="*/ 58063 h 2681616"/>
              <a:gd name="connsiteX1" fmla="*/ 32629630 w 32629631"/>
              <a:gd name="connsiteY1" fmla="*/ 0 h 2681616"/>
              <a:gd name="connsiteX2" fmla="*/ 32370290 w 32629631"/>
              <a:gd name="connsiteY2" fmla="*/ 2681617 h 2681616"/>
              <a:gd name="connsiteX3" fmla="*/ 0 w 32629631"/>
              <a:gd name="connsiteY3" fmla="*/ 596912 h 2681616"/>
              <a:gd name="connsiteX4" fmla="*/ 22543 w 32629631"/>
              <a:gd name="connsiteY4" fmla="*/ 58063 h 268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9631" h="2681616">
                <a:moveTo>
                  <a:pt x="22543" y="58063"/>
                </a:moveTo>
                <a:lnTo>
                  <a:pt x="32629630" y="0"/>
                </a:lnTo>
                <a:lnTo>
                  <a:pt x="32370290" y="2681617"/>
                </a:lnTo>
                <a:lnTo>
                  <a:pt x="0" y="596912"/>
                </a:lnTo>
                <a:lnTo>
                  <a:pt x="22543" y="5806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ru-RU" dirty="0">
              <a:solidFill>
                <a:srgbClr val="FFCC66"/>
              </a:solidFill>
            </a:endParaRPr>
          </a:p>
        </p:txBody>
      </p:sp>
      <p:sp>
        <p:nvSpPr>
          <p:cNvPr id="25" name="Рисунок 5">
            <a:extLst>
              <a:ext uri="{FF2B5EF4-FFF2-40B4-BE49-F238E27FC236}">
                <a16:creationId xmlns="" xmlns:a16="http://schemas.microsoft.com/office/drawing/2014/main" id="{54BADE59-C6EE-45B6-B263-49BB7F68B8F1}"/>
              </a:ext>
            </a:extLst>
          </p:cNvPr>
          <p:cNvSpPr/>
          <p:nvPr/>
        </p:nvSpPr>
        <p:spPr>
          <a:xfrm rot="1885157">
            <a:off x="1222886" y="545266"/>
            <a:ext cx="9394277" cy="11813637"/>
          </a:xfrm>
          <a:custGeom>
            <a:avLst/>
            <a:gdLst>
              <a:gd name="connsiteX0" fmla="*/ 10692996 w 12930516"/>
              <a:gd name="connsiteY0" fmla="*/ 75060 h 12195437"/>
              <a:gd name="connsiteX1" fmla="*/ 12856416 w 12930516"/>
              <a:gd name="connsiteY1" fmla="*/ 2719239 h 12195437"/>
              <a:gd name="connsiteX2" fmla="*/ 11904912 w 12930516"/>
              <a:gd name="connsiteY2" fmla="*/ 5934320 h 12195437"/>
              <a:gd name="connsiteX3" fmla="*/ 8830052 w 12930516"/>
              <a:gd name="connsiteY3" fmla="*/ 7777233 h 12195437"/>
              <a:gd name="connsiteX4" fmla="*/ 6306063 w 12930516"/>
              <a:gd name="connsiteY4" fmla="*/ 11703438 h 12195437"/>
              <a:gd name="connsiteX5" fmla="*/ 2840586 w 12930516"/>
              <a:gd name="connsiteY5" fmla="*/ 11092472 h 12195437"/>
              <a:gd name="connsiteX6" fmla="*/ 2159510 w 12930516"/>
              <a:gd name="connsiteY6" fmla="*/ 6264843 h 12195437"/>
              <a:gd name="connsiteX7" fmla="*/ 16122 w 12930516"/>
              <a:gd name="connsiteY7" fmla="*/ 2488875 h 12195437"/>
              <a:gd name="connsiteX8" fmla="*/ 3822137 w 12930516"/>
              <a:gd name="connsiteY8" fmla="*/ 1407165 h 12195437"/>
              <a:gd name="connsiteX9" fmla="*/ 7187456 w 12930516"/>
              <a:gd name="connsiteY9" fmla="*/ 726089 h 12195437"/>
              <a:gd name="connsiteX10" fmla="*/ 10692996 w 12930516"/>
              <a:gd name="connsiteY10" fmla="*/ 75060 h 121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0516" h="12195437">
                <a:moveTo>
                  <a:pt x="10692996" y="75060"/>
                </a:moveTo>
                <a:cubicBezTo>
                  <a:pt x="11784722" y="365519"/>
                  <a:pt x="12616035" y="1507323"/>
                  <a:pt x="12856416" y="2719239"/>
                </a:cubicBezTo>
                <a:cubicBezTo>
                  <a:pt x="13096795" y="3941170"/>
                  <a:pt x="12746241" y="5243228"/>
                  <a:pt x="11904912" y="5934320"/>
                </a:cubicBezTo>
                <a:cubicBezTo>
                  <a:pt x="11073598" y="6625413"/>
                  <a:pt x="9741493" y="6715555"/>
                  <a:pt x="8830052" y="7777233"/>
                </a:cubicBezTo>
                <a:cubicBezTo>
                  <a:pt x="7918612" y="8828895"/>
                  <a:pt x="7417820" y="10852092"/>
                  <a:pt x="6306063" y="11703438"/>
                </a:cubicBezTo>
                <a:cubicBezTo>
                  <a:pt x="5184290" y="12564799"/>
                  <a:pt x="3451552" y="12254309"/>
                  <a:pt x="2840586" y="11092472"/>
                </a:cubicBezTo>
                <a:cubicBezTo>
                  <a:pt x="2239636" y="9940652"/>
                  <a:pt x="2760460" y="7947502"/>
                  <a:pt x="2159510" y="6264843"/>
                </a:cubicBezTo>
                <a:cubicBezTo>
                  <a:pt x="1548544" y="4592199"/>
                  <a:pt x="-184195" y="3240062"/>
                  <a:pt x="16122" y="2488875"/>
                </a:cubicBezTo>
                <a:cubicBezTo>
                  <a:pt x="216439" y="1727672"/>
                  <a:pt x="2349810" y="1567418"/>
                  <a:pt x="3822137" y="1407165"/>
                </a:cubicBezTo>
                <a:cubicBezTo>
                  <a:pt x="5294465" y="1246912"/>
                  <a:pt x="6115762" y="1086659"/>
                  <a:pt x="7187456" y="726089"/>
                </a:cubicBezTo>
                <a:cubicBezTo>
                  <a:pt x="8269166" y="365519"/>
                  <a:pt x="9611287" y="-205383"/>
                  <a:pt x="10692996" y="7506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100155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24" name="Рисунок 19">
            <a:extLst>
              <a:ext uri="{FF2B5EF4-FFF2-40B4-BE49-F238E27FC236}">
                <a16:creationId xmlns="" xmlns:a16="http://schemas.microsoft.com/office/drawing/2014/main" id="{85B21A94-88C0-4B04-85A1-397273AADA1E}"/>
              </a:ext>
            </a:extLst>
          </p:cNvPr>
          <p:cNvSpPr/>
          <p:nvPr/>
        </p:nvSpPr>
        <p:spPr>
          <a:xfrm rot="2700000">
            <a:off x="-3543736" y="-2124641"/>
            <a:ext cx="13240333" cy="9471956"/>
          </a:xfrm>
          <a:custGeom>
            <a:avLst/>
            <a:gdLst>
              <a:gd name="connsiteX0" fmla="*/ 8267027 w 12207523"/>
              <a:gd name="connsiteY0" fmla="*/ 1486053 h 11644130"/>
              <a:gd name="connsiteX1" fmla="*/ 11483396 w 12207523"/>
              <a:gd name="connsiteY1" fmla="*/ 2054081 h 11644130"/>
              <a:gd name="connsiteX2" fmla="*/ 12117817 w 12207523"/>
              <a:gd name="connsiteY2" fmla="*/ 4894224 h 11644130"/>
              <a:gd name="connsiteX3" fmla="*/ 10915367 w 12207523"/>
              <a:gd name="connsiteY3" fmla="*/ 7830268 h 11644130"/>
              <a:gd name="connsiteX4" fmla="*/ 8790793 w 12207523"/>
              <a:gd name="connsiteY4" fmla="*/ 10176152 h 11644130"/>
              <a:gd name="connsiteX5" fmla="*/ 5943273 w 12207523"/>
              <a:gd name="connsiteY5" fmla="*/ 11644174 h 11644130"/>
              <a:gd name="connsiteX6" fmla="*/ 3021984 w 12207523"/>
              <a:gd name="connsiteY6" fmla="*/ 10235168 h 11644130"/>
              <a:gd name="connsiteX7" fmla="*/ 823639 w 12207523"/>
              <a:gd name="connsiteY7" fmla="*/ 7985185 h 11644130"/>
              <a:gd name="connsiteX8" fmla="*/ 137579 w 12207523"/>
              <a:gd name="connsiteY8" fmla="*/ 4931109 h 11644130"/>
              <a:gd name="connsiteX9" fmla="*/ 277742 w 12207523"/>
              <a:gd name="connsiteY9" fmla="*/ 1670478 h 11644130"/>
              <a:gd name="connsiteX10" fmla="*/ 2756412 w 12207523"/>
              <a:gd name="connsiteY10" fmla="*/ 10654 h 11644130"/>
              <a:gd name="connsiteX11" fmla="*/ 5729341 w 12207523"/>
              <a:gd name="connsiteY11" fmla="*/ 777861 h 11644130"/>
              <a:gd name="connsiteX12" fmla="*/ 8267027 w 12207523"/>
              <a:gd name="connsiteY12" fmla="*/ 1486053 h 1164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7523" h="11644130">
                <a:moveTo>
                  <a:pt x="8267027" y="1486053"/>
                </a:moveTo>
                <a:cubicBezTo>
                  <a:pt x="9307182" y="1574577"/>
                  <a:pt x="10738319" y="1493430"/>
                  <a:pt x="11483396" y="2054081"/>
                </a:cubicBezTo>
                <a:cubicBezTo>
                  <a:pt x="12235849" y="2607356"/>
                  <a:pt x="12309619" y="3809806"/>
                  <a:pt x="12117817" y="4894224"/>
                </a:cubicBezTo>
                <a:cubicBezTo>
                  <a:pt x="11933392" y="5986019"/>
                  <a:pt x="11490772" y="6967160"/>
                  <a:pt x="10915367" y="7830268"/>
                </a:cubicBezTo>
                <a:cubicBezTo>
                  <a:pt x="10339961" y="8693376"/>
                  <a:pt x="9639147" y="9445829"/>
                  <a:pt x="8790793" y="10176152"/>
                </a:cubicBezTo>
                <a:cubicBezTo>
                  <a:pt x="7935062" y="10913851"/>
                  <a:pt x="6939168" y="11636797"/>
                  <a:pt x="5943273" y="11644174"/>
                </a:cubicBezTo>
                <a:cubicBezTo>
                  <a:pt x="4940002" y="11651550"/>
                  <a:pt x="3936731" y="10935982"/>
                  <a:pt x="3021984" y="10235168"/>
                </a:cubicBezTo>
                <a:cubicBezTo>
                  <a:pt x="2107236" y="9541730"/>
                  <a:pt x="1281013" y="8855670"/>
                  <a:pt x="823639" y="7985185"/>
                </a:cubicBezTo>
                <a:cubicBezTo>
                  <a:pt x="358889" y="7114700"/>
                  <a:pt x="262988" y="6059789"/>
                  <a:pt x="137579" y="4931109"/>
                </a:cubicBezTo>
                <a:cubicBezTo>
                  <a:pt x="12170" y="3802429"/>
                  <a:pt x="-150124" y="2599979"/>
                  <a:pt x="277742" y="1670478"/>
                </a:cubicBezTo>
                <a:cubicBezTo>
                  <a:pt x="705607" y="748353"/>
                  <a:pt x="1716256" y="91801"/>
                  <a:pt x="2756412" y="10654"/>
                </a:cubicBezTo>
                <a:cubicBezTo>
                  <a:pt x="3803945" y="-77870"/>
                  <a:pt x="4873609" y="409012"/>
                  <a:pt x="5729341" y="777861"/>
                </a:cubicBezTo>
                <a:cubicBezTo>
                  <a:pt x="6585072" y="1146711"/>
                  <a:pt x="7234247" y="1404906"/>
                  <a:pt x="8267027" y="1486053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rgbClr val="7292F7"/>
              </a:gs>
            </a:gsLst>
            <a:path path="circle">
              <a:fillToRect l="50000" t="50000" r="50000" b="50000"/>
            </a:path>
            <a:tileRect/>
          </a:gradFill>
          <a:ln w="73724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16" name="Рисунок 14">
            <a:extLst>
              <a:ext uri="{FF2B5EF4-FFF2-40B4-BE49-F238E27FC236}">
                <a16:creationId xmlns="" xmlns:a16="http://schemas.microsoft.com/office/drawing/2014/main" id="{F1779A8A-9424-4264-AAA4-CEBC39741FFA}"/>
              </a:ext>
            </a:extLst>
          </p:cNvPr>
          <p:cNvSpPr/>
          <p:nvPr/>
        </p:nvSpPr>
        <p:spPr>
          <a:xfrm rot="16200000">
            <a:off x="-2742822" y="410523"/>
            <a:ext cx="9452625" cy="7150731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19" name="Рисунок 17">
            <a:extLst>
              <a:ext uri="{FF2B5EF4-FFF2-40B4-BE49-F238E27FC236}">
                <a16:creationId xmlns="" xmlns:a16="http://schemas.microsoft.com/office/drawing/2014/main" id="{E1E44BFD-04DC-4B91-A5DE-7771B4620568}"/>
              </a:ext>
            </a:extLst>
          </p:cNvPr>
          <p:cNvSpPr/>
          <p:nvPr/>
        </p:nvSpPr>
        <p:spPr>
          <a:xfrm rot="18261797">
            <a:off x="3233548" y="-2429660"/>
            <a:ext cx="10595492" cy="8115982"/>
          </a:xfrm>
          <a:custGeom>
            <a:avLst/>
            <a:gdLst>
              <a:gd name="connsiteX0" fmla="*/ 978747 w 1262583"/>
              <a:gd name="connsiteY0" fmla="*/ 11603 h 1289492"/>
              <a:gd name="connsiteX1" fmla="*/ 1252114 w 1262583"/>
              <a:gd name="connsiteY1" fmla="*/ 197340 h 1289492"/>
              <a:gd name="connsiteX2" fmla="*/ 1219729 w 1262583"/>
              <a:gd name="connsiteY2" fmla="*/ 564053 h 1289492"/>
              <a:gd name="connsiteX3" fmla="*/ 1200679 w 1262583"/>
              <a:gd name="connsiteY3" fmla="*/ 903143 h 1289492"/>
              <a:gd name="connsiteX4" fmla="*/ 933979 w 1262583"/>
              <a:gd name="connsiteY4" fmla="*/ 1105073 h 1289492"/>
              <a:gd name="connsiteX5" fmla="*/ 622512 w 1262583"/>
              <a:gd name="connsiteY5" fmla="*/ 1287953 h 1289492"/>
              <a:gd name="connsiteX6" fmla="*/ 281517 w 1262583"/>
              <a:gd name="connsiteY6" fmla="*/ 1166985 h 1289492"/>
              <a:gd name="connsiteX7" fmla="*/ 5292 w 1262583"/>
              <a:gd name="connsiteY7" fmla="*/ 947910 h 1289492"/>
              <a:gd name="connsiteX8" fmla="*/ 76729 w 1262583"/>
              <a:gd name="connsiteY8" fmla="*/ 581198 h 1289492"/>
              <a:gd name="connsiteX9" fmla="*/ 89112 w 1262583"/>
              <a:gd name="connsiteY9" fmla="*/ 243060 h 1289492"/>
              <a:gd name="connsiteX10" fmla="*/ 314854 w 1262583"/>
              <a:gd name="connsiteY10" fmla="*/ 49703 h 1289492"/>
              <a:gd name="connsiteX11" fmla="*/ 633942 w 1262583"/>
              <a:gd name="connsiteY11" fmla="*/ 12555 h 1289492"/>
              <a:gd name="connsiteX12" fmla="*/ 978747 w 1262583"/>
              <a:gd name="connsiteY12" fmla="*/ 11603 h 128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62583" h="1289492">
                <a:moveTo>
                  <a:pt x="978747" y="11603"/>
                </a:moveTo>
                <a:cubicBezTo>
                  <a:pt x="1096857" y="34463"/>
                  <a:pt x="1218777" y="97328"/>
                  <a:pt x="1252114" y="197340"/>
                </a:cubicBezTo>
                <a:cubicBezTo>
                  <a:pt x="1285452" y="296400"/>
                  <a:pt x="1230207" y="433560"/>
                  <a:pt x="1219729" y="564053"/>
                </a:cubicBezTo>
                <a:cubicBezTo>
                  <a:pt x="1209252" y="694545"/>
                  <a:pt x="1242589" y="818370"/>
                  <a:pt x="1200679" y="903143"/>
                </a:cubicBezTo>
                <a:cubicBezTo>
                  <a:pt x="1158769" y="988868"/>
                  <a:pt x="1041612" y="1033635"/>
                  <a:pt x="933979" y="1105073"/>
                </a:cubicBezTo>
                <a:cubicBezTo>
                  <a:pt x="826347" y="1176510"/>
                  <a:pt x="728239" y="1273665"/>
                  <a:pt x="622512" y="1287953"/>
                </a:cubicBezTo>
                <a:cubicBezTo>
                  <a:pt x="516784" y="1301288"/>
                  <a:pt x="402484" y="1230803"/>
                  <a:pt x="281517" y="1166985"/>
                </a:cubicBezTo>
                <a:cubicBezTo>
                  <a:pt x="160549" y="1103168"/>
                  <a:pt x="31009" y="1046970"/>
                  <a:pt x="5292" y="947910"/>
                </a:cubicBezTo>
                <a:cubicBezTo>
                  <a:pt x="-20426" y="849803"/>
                  <a:pt x="56727" y="709785"/>
                  <a:pt x="76729" y="581198"/>
                </a:cubicBezTo>
                <a:cubicBezTo>
                  <a:pt x="96732" y="452610"/>
                  <a:pt x="59584" y="335453"/>
                  <a:pt x="89112" y="243060"/>
                </a:cubicBezTo>
                <a:cubicBezTo>
                  <a:pt x="117687" y="150668"/>
                  <a:pt x="213889" y="82088"/>
                  <a:pt x="314854" y="49703"/>
                </a:cubicBezTo>
                <a:cubicBezTo>
                  <a:pt x="415819" y="16365"/>
                  <a:pt x="523452" y="19223"/>
                  <a:pt x="633942" y="12555"/>
                </a:cubicBezTo>
                <a:cubicBezTo>
                  <a:pt x="745384" y="5888"/>
                  <a:pt x="859684" y="-11257"/>
                  <a:pt x="978747" y="11603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A58D3FC-0264-4709-A27E-5E8A1504A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4648" y="-3514373"/>
            <a:ext cx="952500" cy="127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FC96ECE-E975-490F-AB13-12E84B6C9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5022" y="-3514373"/>
            <a:ext cx="952500" cy="127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192C56-0DFA-420E-8B11-EDA3D6F29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3973" y="-3514373"/>
            <a:ext cx="952500" cy="127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72C3CCD-C4F6-4583-8B91-13C68AEE3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9805" y="-3454400"/>
            <a:ext cx="952500" cy="127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098" name="Picture 2" descr="C:\Users\Lenovo\Downloads\лицей\волонтерство\фото 2022-2023\image-31-08-23-03-13-1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964" y="2780927"/>
            <a:ext cx="2017677" cy="206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\Downloads\лицей\волонтерство\фото 2022-2023\IMG_588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8003"/>
            <a:ext cx="3247858" cy="2435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Lenovo\Downloads\лицей\волонтерство\фото 2022-2023\27676e1c-5c32-4f0c-8f88-ad8cfe75924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" y="311876"/>
            <a:ext cx="4511404" cy="2469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Lenovo\Downloads\лицей\волонтерство\фото 2023-2024\IMG_195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50" y="314350"/>
            <a:ext cx="3503948" cy="2627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Lenovo\Downloads\лицей\волонтерство\фото 2023-2024\IMG_19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86955"/>
            <a:ext cx="3816424" cy="244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6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29">
            <a:extLst>
              <a:ext uri="{FF2B5EF4-FFF2-40B4-BE49-F238E27FC236}">
                <a16:creationId xmlns="" xmlns:a16="http://schemas.microsoft.com/office/drawing/2014/main" id="{2558317D-A59E-4677-8E76-243797D0EE15}"/>
              </a:ext>
            </a:extLst>
          </p:cNvPr>
          <p:cNvSpPr/>
          <p:nvPr/>
        </p:nvSpPr>
        <p:spPr>
          <a:xfrm rot="20700000">
            <a:off x="2206891" y="1343669"/>
            <a:ext cx="8089780" cy="886461"/>
          </a:xfrm>
          <a:custGeom>
            <a:avLst/>
            <a:gdLst>
              <a:gd name="connsiteX0" fmla="*/ 0 w 10874815"/>
              <a:gd name="connsiteY0" fmla="*/ 0 h 914400"/>
              <a:gd name="connsiteX1" fmla="*/ 10874815 w 10874815"/>
              <a:gd name="connsiteY1" fmla="*/ 0 h 914400"/>
              <a:gd name="connsiteX2" fmla="*/ 10874815 w 10874815"/>
              <a:gd name="connsiteY2" fmla="*/ 914400 h 914400"/>
              <a:gd name="connsiteX3" fmla="*/ 0 w 10874815"/>
              <a:gd name="connsiteY3" fmla="*/ 914400 h 914400"/>
              <a:gd name="connsiteX4" fmla="*/ 0 w 10874815"/>
              <a:gd name="connsiteY4" fmla="*/ 0 h 914400"/>
              <a:gd name="connsiteX0" fmla="*/ 0 w 10904311"/>
              <a:gd name="connsiteY0" fmla="*/ 884904 h 1799304"/>
              <a:gd name="connsiteX1" fmla="*/ 10904311 w 10904311"/>
              <a:gd name="connsiteY1" fmla="*/ 0 h 1799304"/>
              <a:gd name="connsiteX2" fmla="*/ 10874815 w 10904311"/>
              <a:gd name="connsiteY2" fmla="*/ 1799304 h 1799304"/>
              <a:gd name="connsiteX3" fmla="*/ 0 w 10904311"/>
              <a:gd name="connsiteY3" fmla="*/ 1799304 h 1799304"/>
              <a:gd name="connsiteX4" fmla="*/ 0 w 10904311"/>
              <a:gd name="connsiteY4" fmla="*/ 884904 h 1799304"/>
              <a:gd name="connsiteX0" fmla="*/ 0 w 10904311"/>
              <a:gd name="connsiteY0" fmla="*/ 884904 h 2595717"/>
              <a:gd name="connsiteX1" fmla="*/ 10904311 w 10904311"/>
              <a:gd name="connsiteY1" fmla="*/ 0 h 2595717"/>
              <a:gd name="connsiteX2" fmla="*/ 10874815 w 10904311"/>
              <a:gd name="connsiteY2" fmla="*/ 2595717 h 2595717"/>
              <a:gd name="connsiteX3" fmla="*/ 0 w 10904311"/>
              <a:gd name="connsiteY3" fmla="*/ 1799304 h 2595717"/>
              <a:gd name="connsiteX4" fmla="*/ 0 w 10904311"/>
              <a:gd name="connsiteY4" fmla="*/ 884904 h 2595717"/>
              <a:gd name="connsiteX0" fmla="*/ 0 w 10904311"/>
              <a:gd name="connsiteY0" fmla="*/ 884904 h 2743201"/>
              <a:gd name="connsiteX1" fmla="*/ 10904311 w 10904311"/>
              <a:gd name="connsiteY1" fmla="*/ 0 h 2743201"/>
              <a:gd name="connsiteX2" fmla="*/ 10874815 w 10904311"/>
              <a:gd name="connsiteY2" fmla="*/ 2743201 h 2743201"/>
              <a:gd name="connsiteX3" fmla="*/ 0 w 10904311"/>
              <a:gd name="connsiteY3" fmla="*/ 1799304 h 2743201"/>
              <a:gd name="connsiteX4" fmla="*/ 0 w 10904311"/>
              <a:gd name="connsiteY4" fmla="*/ 884904 h 2743201"/>
              <a:gd name="connsiteX0" fmla="*/ 0 w 32548710"/>
              <a:gd name="connsiteY0" fmla="*/ 884904 h 5286690"/>
              <a:gd name="connsiteX1" fmla="*/ 10904311 w 32548710"/>
              <a:gd name="connsiteY1" fmla="*/ 0 h 5286690"/>
              <a:gd name="connsiteX2" fmla="*/ 32548709 w 32548710"/>
              <a:gd name="connsiteY2" fmla="*/ 5286690 h 5286690"/>
              <a:gd name="connsiteX3" fmla="*/ 0 w 32548710"/>
              <a:gd name="connsiteY3" fmla="*/ 1799304 h 5286690"/>
              <a:gd name="connsiteX4" fmla="*/ 0 w 32548710"/>
              <a:gd name="connsiteY4" fmla="*/ 884904 h 5286690"/>
              <a:gd name="connsiteX0" fmla="*/ 0 w 32607088"/>
              <a:gd name="connsiteY0" fmla="*/ 58063 h 4459849"/>
              <a:gd name="connsiteX1" fmla="*/ 32607087 w 32607088"/>
              <a:gd name="connsiteY1" fmla="*/ 0 h 4459849"/>
              <a:gd name="connsiteX2" fmla="*/ 32548709 w 32607088"/>
              <a:gd name="connsiteY2" fmla="*/ 4459849 h 4459849"/>
              <a:gd name="connsiteX3" fmla="*/ 0 w 32607088"/>
              <a:gd name="connsiteY3" fmla="*/ 972463 h 4459849"/>
              <a:gd name="connsiteX4" fmla="*/ 0 w 32607088"/>
              <a:gd name="connsiteY4" fmla="*/ 58063 h 4459849"/>
              <a:gd name="connsiteX0" fmla="*/ 0 w 32607088"/>
              <a:gd name="connsiteY0" fmla="*/ 58063 h 2681616"/>
              <a:gd name="connsiteX1" fmla="*/ 32607087 w 32607088"/>
              <a:gd name="connsiteY1" fmla="*/ 0 h 2681616"/>
              <a:gd name="connsiteX2" fmla="*/ 32347747 w 32607088"/>
              <a:gd name="connsiteY2" fmla="*/ 2681617 h 2681616"/>
              <a:gd name="connsiteX3" fmla="*/ 0 w 32607088"/>
              <a:gd name="connsiteY3" fmla="*/ 972463 h 2681616"/>
              <a:gd name="connsiteX4" fmla="*/ 0 w 32607088"/>
              <a:gd name="connsiteY4" fmla="*/ 58063 h 2681616"/>
              <a:gd name="connsiteX0" fmla="*/ 22543 w 32629631"/>
              <a:gd name="connsiteY0" fmla="*/ 58063 h 2681616"/>
              <a:gd name="connsiteX1" fmla="*/ 32629630 w 32629631"/>
              <a:gd name="connsiteY1" fmla="*/ 0 h 2681616"/>
              <a:gd name="connsiteX2" fmla="*/ 32370290 w 32629631"/>
              <a:gd name="connsiteY2" fmla="*/ 2681617 h 2681616"/>
              <a:gd name="connsiteX3" fmla="*/ 0 w 32629631"/>
              <a:gd name="connsiteY3" fmla="*/ 596912 h 2681616"/>
              <a:gd name="connsiteX4" fmla="*/ 22543 w 32629631"/>
              <a:gd name="connsiteY4" fmla="*/ 58063 h 268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9631" h="2681616">
                <a:moveTo>
                  <a:pt x="22543" y="58063"/>
                </a:moveTo>
                <a:lnTo>
                  <a:pt x="32629630" y="0"/>
                </a:lnTo>
                <a:lnTo>
                  <a:pt x="32370290" y="2681617"/>
                </a:lnTo>
                <a:lnTo>
                  <a:pt x="0" y="596912"/>
                </a:lnTo>
                <a:lnTo>
                  <a:pt x="22543" y="5806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ru-RU" dirty="0">
              <a:solidFill>
                <a:srgbClr val="FFCC66"/>
              </a:solidFill>
            </a:endParaRPr>
          </a:p>
        </p:txBody>
      </p:sp>
      <p:sp>
        <p:nvSpPr>
          <p:cNvPr id="25" name="Рисунок 5">
            <a:extLst>
              <a:ext uri="{FF2B5EF4-FFF2-40B4-BE49-F238E27FC236}">
                <a16:creationId xmlns="" xmlns:a16="http://schemas.microsoft.com/office/drawing/2014/main" id="{54BADE59-C6EE-45B6-B263-49BB7F68B8F1}"/>
              </a:ext>
            </a:extLst>
          </p:cNvPr>
          <p:cNvSpPr/>
          <p:nvPr/>
        </p:nvSpPr>
        <p:spPr>
          <a:xfrm rot="1885157">
            <a:off x="1222886" y="545266"/>
            <a:ext cx="9394277" cy="11813637"/>
          </a:xfrm>
          <a:custGeom>
            <a:avLst/>
            <a:gdLst>
              <a:gd name="connsiteX0" fmla="*/ 10692996 w 12930516"/>
              <a:gd name="connsiteY0" fmla="*/ 75060 h 12195437"/>
              <a:gd name="connsiteX1" fmla="*/ 12856416 w 12930516"/>
              <a:gd name="connsiteY1" fmla="*/ 2719239 h 12195437"/>
              <a:gd name="connsiteX2" fmla="*/ 11904912 w 12930516"/>
              <a:gd name="connsiteY2" fmla="*/ 5934320 h 12195437"/>
              <a:gd name="connsiteX3" fmla="*/ 8830052 w 12930516"/>
              <a:gd name="connsiteY3" fmla="*/ 7777233 h 12195437"/>
              <a:gd name="connsiteX4" fmla="*/ 6306063 w 12930516"/>
              <a:gd name="connsiteY4" fmla="*/ 11703438 h 12195437"/>
              <a:gd name="connsiteX5" fmla="*/ 2840586 w 12930516"/>
              <a:gd name="connsiteY5" fmla="*/ 11092472 h 12195437"/>
              <a:gd name="connsiteX6" fmla="*/ 2159510 w 12930516"/>
              <a:gd name="connsiteY6" fmla="*/ 6264843 h 12195437"/>
              <a:gd name="connsiteX7" fmla="*/ 16122 w 12930516"/>
              <a:gd name="connsiteY7" fmla="*/ 2488875 h 12195437"/>
              <a:gd name="connsiteX8" fmla="*/ 3822137 w 12930516"/>
              <a:gd name="connsiteY8" fmla="*/ 1407165 h 12195437"/>
              <a:gd name="connsiteX9" fmla="*/ 7187456 w 12930516"/>
              <a:gd name="connsiteY9" fmla="*/ 726089 h 12195437"/>
              <a:gd name="connsiteX10" fmla="*/ 10692996 w 12930516"/>
              <a:gd name="connsiteY10" fmla="*/ 75060 h 121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0516" h="12195437">
                <a:moveTo>
                  <a:pt x="10692996" y="75060"/>
                </a:moveTo>
                <a:cubicBezTo>
                  <a:pt x="11784722" y="365519"/>
                  <a:pt x="12616035" y="1507323"/>
                  <a:pt x="12856416" y="2719239"/>
                </a:cubicBezTo>
                <a:cubicBezTo>
                  <a:pt x="13096795" y="3941170"/>
                  <a:pt x="12746241" y="5243228"/>
                  <a:pt x="11904912" y="5934320"/>
                </a:cubicBezTo>
                <a:cubicBezTo>
                  <a:pt x="11073598" y="6625413"/>
                  <a:pt x="9741493" y="6715555"/>
                  <a:pt x="8830052" y="7777233"/>
                </a:cubicBezTo>
                <a:cubicBezTo>
                  <a:pt x="7918612" y="8828895"/>
                  <a:pt x="7417820" y="10852092"/>
                  <a:pt x="6306063" y="11703438"/>
                </a:cubicBezTo>
                <a:cubicBezTo>
                  <a:pt x="5184290" y="12564799"/>
                  <a:pt x="3451552" y="12254309"/>
                  <a:pt x="2840586" y="11092472"/>
                </a:cubicBezTo>
                <a:cubicBezTo>
                  <a:pt x="2239636" y="9940652"/>
                  <a:pt x="2760460" y="7947502"/>
                  <a:pt x="2159510" y="6264843"/>
                </a:cubicBezTo>
                <a:cubicBezTo>
                  <a:pt x="1548544" y="4592199"/>
                  <a:pt x="-184195" y="3240062"/>
                  <a:pt x="16122" y="2488875"/>
                </a:cubicBezTo>
                <a:cubicBezTo>
                  <a:pt x="216439" y="1727672"/>
                  <a:pt x="2349810" y="1567418"/>
                  <a:pt x="3822137" y="1407165"/>
                </a:cubicBezTo>
                <a:cubicBezTo>
                  <a:pt x="5294465" y="1246912"/>
                  <a:pt x="6115762" y="1086659"/>
                  <a:pt x="7187456" y="726089"/>
                </a:cubicBezTo>
                <a:cubicBezTo>
                  <a:pt x="8269166" y="365519"/>
                  <a:pt x="9611287" y="-205383"/>
                  <a:pt x="10692996" y="7506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100155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24" name="Рисунок 19">
            <a:extLst>
              <a:ext uri="{FF2B5EF4-FFF2-40B4-BE49-F238E27FC236}">
                <a16:creationId xmlns="" xmlns:a16="http://schemas.microsoft.com/office/drawing/2014/main" id="{85B21A94-88C0-4B04-85A1-397273AADA1E}"/>
              </a:ext>
            </a:extLst>
          </p:cNvPr>
          <p:cNvSpPr/>
          <p:nvPr/>
        </p:nvSpPr>
        <p:spPr>
          <a:xfrm rot="2700000">
            <a:off x="-3543736" y="-2124641"/>
            <a:ext cx="13240333" cy="9471956"/>
          </a:xfrm>
          <a:custGeom>
            <a:avLst/>
            <a:gdLst>
              <a:gd name="connsiteX0" fmla="*/ 8267027 w 12207523"/>
              <a:gd name="connsiteY0" fmla="*/ 1486053 h 11644130"/>
              <a:gd name="connsiteX1" fmla="*/ 11483396 w 12207523"/>
              <a:gd name="connsiteY1" fmla="*/ 2054081 h 11644130"/>
              <a:gd name="connsiteX2" fmla="*/ 12117817 w 12207523"/>
              <a:gd name="connsiteY2" fmla="*/ 4894224 h 11644130"/>
              <a:gd name="connsiteX3" fmla="*/ 10915367 w 12207523"/>
              <a:gd name="connsiteY3" fmla="*/ 7830268 h 11644130"/>
              <a:gd name="connsiteX4" fmla="*/ 8790793 w 12207523"/>
              <a:gd name="connsiteY4" fmla="*/ 10176152 h 11644130"/>
              <a:gd name="connsiteX5" fmla="*/ 5943273 w 12207523"/>
              <a:gd name="connsiteY5" fmla="*/ 11644174 h 11644130"/>
              <a:gd name="connsiteX6" fmla="*/ 3021984 w 12207523"/>
              <a:gd name="connsiteY6" fmla="*/ 10235168 h 11644130"/>
              <a:gd name="connsiteX7" fmla="*/ 823639 w 12207523"/>
              <a:gd name="connsiteY7" fmla="*/ 7985185 h 11644130"/>
              <a:gd name="connsiteX8" fmla="*/ 137579 w 12207523"/>
              <a:gd name="connsiteY8" fmla="*/ 4931109 h 11644130"/>
              <a:gd name="connsiteX9" fmla="*/ 277742 w 12207523"/>
              <a:gd name="connsiteY9" fmla="*/ 1670478 h 11644130"/>
              <a:gd name="connsiteX10" fmla="*/ 2756412 w 12207523"/>
              <a:gd name="connsiteY10" fmla="*/ 10654 h 11644130"/>
              <a:gd name="connsiteX11" fmla="*/ 5729341 w 12207523"/>
              <a:gd name="connsiteY11" fmla="*/ 777861 h 11644130"/>
              <a:gd name="connsiteX12" fmla="*/ 8267027 w 12207523"/>
              <a:gd name="connsiteY12" fmla="*/ 1486053 h 1164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7523" h="11644130">
                <a:moveTo>
                  <a:pt x="8267027" y="1486053"/>
                </a:moveTo>
                <a:cubicBezTo>
                  <a:pt x="9307182" y="1574577"/>
                  <a:pt x="10738319" y="1493430"/>
                  <a:pt x="11483396" y="2054081"/>
                </a:cubicBezTo>
                <a:cubicBezTo>
                  <a:pt x="12235849" y="2607356"/>
                  <a:pt x="12309619" y="3809806"/>
                  <a:pt x="12117817" y="4894224"/>
                </a:cubicBezTo>
                <a:cubicBezTo>
                  <a:pt x="11933392" y="5986019"/>
                  <a:pt x="11490772" y="6967160"/>
                  <a:pt x="10915367" y="7830268"/>
                </a:cubicBezTo>
                <a:cubicBezTo>
                  <a:pt x="10339961" y="8693376"/>
                  <a:pt x="9639147" y="9445829"/>
                  <a:pt x="8790793" y="10176152"/>
                </a:cubicBezTo>
                <a:cubicBezTo>
                  <a:pt x="7935062" y="10913851"/>
                  <a:pt x="6939168" y="11636797"/>
                  <a:pt x="5943273" y="11644174"/>
                </a:cubicBezTo>
                <a:cubicBezTo>
                  <a:pt x="4940002" y="11651550"/>
                  <a:pt x="3936731" y="10935982"/>
                  <a:pt x="3021984" y="10235168"/>
                </a:cubicBezTo>
                <a:cubicBezTo>
                  <a:pt x="2107236" y="9541730"/>
                  <a:pt x="1281013" y="8855670"/>
                  <a:pt x="823639" y="7985185"/>
                </a:cubicBezTo>
                <a:cubicBezTo>
                  <a:pt x="358889" y="7114700"/>
                  <a:pt x="262988" y="6059789"/>
                  <a:pt x="137579" y="4931109"/>
                </a:cubicBezTo>
                <a:cubicBezTo>
                  <a:pt x="12170" y="3802429"/>
                  <a:pt x="-150124" y="2599979"/>
                  <a:pt x="277742" y="1670478"/>
                </a:cubicBezTo>
                <a:cubicBezTo>
                  <a:pt x="705607" y="748353"/>
                  <a:pt x="1716256" y="91801"/>
                  <a:pt x="2756412" y="10654"/>
                </a:cubicBezTo>
                <a:cubicBezTo>
                  <a:pt x="3803945" y="-77870"/>
                  <a:pt x="4873609" y="409012"/>
                  <a:pt x="5729341" y="777861"/>
                </a:cubicBezTo>
                <a:cubicBezTo>
                  <a:pt x="6585072" y="1146711"/>
                  <a:pt x="7234247" y="1404906"/>
                  <a:pt x="8267027" y="1486053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rgbClr val="7292F7"/>
              </a:gs>
            </a:gsLst>
            <a:path path="circle">
              <a:fillToRect l="50000" t="50000" r="50000" b="50000"/>
            </a:path>
            <a:tileRect/>
          </a:gradFill>
          <a:ln w="73724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16" name="Рисунок 14">
            <a:extLst>
              <a:ext uri="{FF2B5EF4-FFF2-40B4-BE49-F238E27FC236}">
                <a16:creationId xmlns="" xmlns:a16="http://schemas.microsoft.com/office/drawing/2014/main" id="{F1779A8A-9424-4264-AAA4-CEBC39741FFA}"/>
              </a:ext>
            </a:extLst>
          </p:cNvPr>
          <p:cNvSpPr/>
          <p:nvPr/>
        </p:nvSpPr>
        <p:spPr>
          <a:xfrm rot="16200000">
            <a:off x="-2742822" y="410523"/>
            <a:ext cx="9452625" cy="7150731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19" name="Рисунок 17">
            <a:extLst>
              <a:ext uri="{FF2B5EF4-FFF2-40B4-BE49-F238E27FC236}">
                <a16:creationId xmlns="" xmlns:a16="http://schemas.microsoft.com/office/drawing/2014/main" id="{E1E44BFD-04DC-4B91-A5DE-7771B4620568}"/>
              </a:ext>
            </a:extLst>
          </p:cNvPr>
          <p:cNvSpPr/>
          <p:nvPr/>
        </p:nvSpPr>
        <p:spPr>
          <a:xfrm rot="18261797">
            <a:off x="3233548" y="-2429660"/>
            <a:ext cx="10595492" cy="8115982"/>
          </a:xfrm>
          <a:custGeom>
            <a:avLst/>
            <a:gdLst>
              <a:gd name="connsiteX0" fmla="*/ 978747 w 1262583"/>
              <a:gd name="connsiteY0" fmla="*/ 11603 h 1289492"/>
              <a:gd name="connsiteX1" fmla="*/ 1252114 w 1262583"/>
              <a:gd name="connsiteY1" fmla="*/ 197340 h 1289492"/>
              <a:gd name="connsiteX2" fmla="*/ 1219729 w 1262583"/>
              <a:gd name="connsiteY2" fmla="*/ 564053 h 1289492"/>
              <a:gd name="connsiteX3" fmla="*/ 1200679 w 1262583"/>
              <a:gd name="connsiteY3" fmla="*/ 903143 h 1289492"/>
              <a:gd name="connsiteX4" fmla="*/ 933979 w 1262583"/>
              <a:gd name="connsiteY4" fmla="*/ 1105073 h 1289492"/>
              <a:gd name="connsiteX5" fmla="*/ 622512 w 1262583"/>
              <a:gd name="connsiteY5" fmla="*/ 1287953 h 1289492"/>
              <a:gd name="connsiteX6" fmla="*/ 281517 w 1262583"/>
              <a:gd name="connsiteY6" fmla="*/ 1166985 h 1289492"/>
              <a:gd name="connsiteX7" fmla="*/ 5292 w 1262583"/>
              <a:gd name="connsiteY7" fmla="*/ 947910 h 1289492"/>
              <a:gd name="connsiteX8" fmla="*/ 76729 w 1262583"/>
              <a:gd name="connsiteY8" fmla="*/ 581198 h 1289492"/>
              <a:gd name="connsiteX9" fmla="*/ 89112 w 1262583"/>
              <a:gd name="connsiteY9" fmla="*/ 243060 h 1289492"/>
              <a:gd name="connsiteX10" fmla="*/ 314854 w 1262583"/>
              <a:gd name="connsiteY10" fmla="*/ 49703 h 1289492"/>
              <a:gd name="connsiteX11" fmla="*/ 633942 w 1262583"/>
              <a:gd name="connsiteY11" fmla="*/ 12555 h 1289492"/>
              <a:gd name="connsiteX12" fmla="*/ 978747 w 1262583"/>
              <a:gd name="connsiteY12" fmla="*/ 11603 h 128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62583" h="1289492">
                <a:moveTo>
                  <a:pt x="978747" y="11603"/>
                </a:moveTo>
                <a:cubicBezTo>
                  <a:pt x="1096857" y="34463"/>
                  <a:pt x="1218777" y="97328"/>
                  <a:pt x="1252114" y="197340"/>
                </a:cubicBezTo>
                <a:cubicBezTo>
                  <a:pt x="1285452" y="296400"/>
                  <a:pt x="1230207" y="433560"/>
                  <a:pt x="1219729" y="564053"/>
                </a:cubicBezTo>
                <a:cubicBezTo>
                  <a:pt x="1209252" y="694545"/>
                  <a:pt x="1242589" y="818370"/>
                  <a:pt x="1200679" y="903143"/>
                </a:cubicBezTo>
                <a:cubicBezTo>
                  <a:pt x="1158769" y="988868"/>
                  <a:pt x="1041612" y="1033635"/>
                  <a:pt x="933979" y="1105073"/>
                </a:cubicBezTo>
                <a:cubicBezTo>
                  <a:pt x="826347" y="1176510"/>
                  <a:pt x="728239" y="1273665"/>
                  <a:pt x="622512" y="1287953"/>
                </a:cubicBezTo>
                <a:cubicBezTo>
                  <a:pt x="516784" y="1301288"/>
                  <a:pt x="402484" y="1230803"/>
                  <a:pt x="281517" y="1166985"/>
                </a:cubicBezTo>
                <a:cubicBezTo>
                  <a:pt x="160549" y="1103168"/>
                  <a:pt x="31009" y="1046970"/>
                  <a:pt x="5292" y="947910"/>
                </a:cubicBezTo>
                <a:cubicBezTo>
                  <a:pt x="-20426" y="849803"/>
                  <a:pt x="56727" y="709785"/>
                  <a:pt x="76729" y="581198"/>
                </a:cubicBezTo>
                <a:cubicBezTo>
                  <a:pt x="96732" y="452610"/>
                  <a:pt x="59584" y="335453"/>
                  <a:pt x="89112" y="243060"/>
                </a:cubicBezTo>
                <a:cubicBezTo>
                  <a:pt x="117687" y="150668"/>
                  <a:pt x="213889" y="82088"/>
                  <a:pt x="314854" y="49703"/>
                </a:cubicBezTo>
                <a:cubicBezTo>
                  <a:pt x="415819" y="16365"/>
                  <a:pt x="523452" y="19223"/>
                  <a:pt x="633942" y="12555"/>
                </a:cubicBezTo>
                <a:cubicBezTo>
                  <a:pt x="745384" y="5888"/>
                  <a:pt x="859684" y="-11257"/>
                  <a:pt x="978747" y="11603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A58D3FC-0264-4709-A27E-5E8A1504A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4648" y="-3514373"/>
            <a:ext cx="952500" cy="127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FC96ECE-E975-490F-AB13-12E84B6C9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5022" y="-3514373"/>
            <a:ext cx="952500" cy="127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192C56-0DFA-420E-8B11-EDA3D6F29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3973" y="-3514373"/>
            <a:ext cx="952500" cy="127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72C3CCD-C4F6-4583-8B91-13C68AEE3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9805" y="-3454400"/>
            <a:ext cx="952500" cy="127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100" name="Picture 4" descr="C:\Users\Lenovo\Downloads\лицей\волонтерство\Форум волонтеров\image-02-12-22-11-04-12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866486"/>
            <a:ext cx="3047933" cy="1714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novo\Downloads\лицей\волонтерство\Форум волонтеров\image-02-12-22-11-04-1.hei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6" y="763165"/>
            <a:ext cx="2448551" cy="1836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enovo\Downloads\лицей\волонтерство\Форум волонтеров\image-02-12-22-11-04-4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r="10436"/>
          <a:stretch/>
        </p:blipFill>
        <p:spPr bwMode="auto">
          <a:xfrm>
            <a:off x="186282" y="3858223"/>
            <a:ext cx="2890148" cy="192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enovo\Downloads\лицей\волонтерство\фото 2022-2023\image-31-08-23-03-13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59039"/>
            <a:ext cx="3335965" cy="1667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\Downloads\лицей\волонтерство\фото 2022-2023\IMG_382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7" y="3858223"/>
            <a:ext cx="2448551" cy="183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Lenovo\Downloads\лицей\волонтерство\фото 2022-2023\IMG_3834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1" r="28491"/>
          <a:stretch/>
        </p:blipFill>
        <p:spPr bwMode="auto">
          <a:xfrm>
            <a:off x="611560" y="802034"/>
            <a:ext cx="1771109" cy="212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Lenovo\Downloads\лицей\волонтерство\фото 2022-2023\IMG_457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30" y="329811"/>
            <a:ext cx="2812208" cy="158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096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29">
            <a:extLst>
              <a:ext uri="{FF2B5EF4-FFF2-40B4-BE49-F238E27FC236}">
                <a16:creationId xmlns="" xmlns:a16="http://schemas.microsoft.com/office/drawing/2014/main" id="{2558317D-A59E-4677-8E76-243797D0EE15}"/>
              </a:ext>
            </a:extLst>
          </p:cNvPr>
          <p:cNvSpPr/>
          <p:nvPr/>
        </p:nvSpPr>
        <p:spPr>
          <a:xfrm rot="20700000">
            <a:off x="2206891" y="1343669"/>
            <a:ext cx="8089780" cy="886461"/>
          </a:xfrm>
          <a:custGeom>
            <a:avLst/>
            <a:gdLst>
              <a:gd name="connsiteX0" fmla="*/ 0 w 10874815"/>
              <a:gd name="connsiteY0" fmla="*/ 0 h 914400"/>
              <a:gd name="connsiteX1" fmla="*/ 10874815 w 10874815"/>
              <a:gd name="connsiteY1" fmla="*/ 0 h 914400"/>
              <a:gd name="connsiteX2" fmla="*/ 10874815 w 10874815"/>
              <a:gd name="connsiteY2" fmla="*/ 914400 h 914400"/>
              <a:gd name="connsiteX3" fmla="*/ 0 w 10874815"/>
              <a:gd name="connsiteY3" fmla="*/ 914400 h 914400"/>
              <a:gd name="connsiteX4" fmla="*/ 0 w 10874815"/>
              <a:gd name="connsiteY4" fmla="*/ 0 h 914400"/>
              <a:gd name="connsiteX0" fmla="*/ 0 w 10904311"/>
              <a:gd name="connsiteY0" fmla="*/ 884904 h 1799304"/>
              <a:gd name="connsiteX1" fmla="*/ 10904311 w 10904311"/>
              <a:gd name="connsiteY1" fmla="*/ 0 h 1799304"/>
              <a:gd name="connsiteX2" fmla="*/ 10874815 w 10904311"/>
              <a:gd name="connsiteY2" fmla="*/ 1799304 h 1799304"/>
              <a:gd name="connsiteX3" fmla="*/ 0 w 10904311"/>
              <a:gd name="connsiteY3" fmla="*/ 1799304 h 1799304"/>
              <a:gd name="connsiteX4" fmla="*/ 0 w 10904311"/>
              <a:gd name="connsiteY4" fmla="*/ 884904 h 1799304"/>
              <a:gd name="connsiteX0" fmla="*/ 0 w 10904311"/>
              <a:gd name="connsiteY0" fmla="*/ 884904 h 2595717"/>
              <a:gd name="connsiteX1" fmla="*/ 10904311 w 10904311"/>
              <a:gd name="connsiteY1" fmla="*/ 0 h 2595717"/>
              <a:gd name="connsiteX2" fmla="*/ 10874815 w 10904311"/>
              <a:gd name="connsiteY2" fmla="*/ 2595717 h 2595717"/>
              <a:gd name="connsiteX3" fmla="*/ 0 w 10904311"/>
              <a:gd name="connsiteY3" fmla="*/ 1799304 h 2595717"/>
              <a:gd name="connsiteX4" fmla="*/ 0 w 10904311"/>
              <a:gd name="connsiteY4" fmla="*/ 884904 h 2595717"/>
              <a:gd name="connsiteX0" fmla="*/ 0 w 10904311"/>
              <a:gd name="connsiteY0" fmla="*/ 884904 h 2743201"/>
              <a:gd name="connsiteX1" fmla="*/ 10904311 w 10904311"/>
              <a:gd name="connsiteY1" fmla="*/ 0 h 2743201"/>
              <a:gd name="connsiteX2" fmla="*/ 10874815 w 10904311"/>
              <a:gd name="connsiteY2" fmla="*/ 2743201 h 2743201"/>
              <a:gd name="connsiteX3" fmla="*/ 0 w 10904311"/>
              <a:gd name="connsiteY3" fmla="*/ 1799304 h 2743201"/>
              <a:gd name="connsiteX4" fmla="*/ 0 w 10904311"/>
              <a:gd name="connsiteY4" fmla="*/ 884904 h 2743201"/>
              <a:gd name="connsiteX0" fmla="*/ 0 w 32548710"/>
              <a:gd name="connsiteY0" fmla="*/ 884904 h 5286690"/>
              <a:gd name="connsiteX1" fmla="*/ 10904311 w 32548710"/>
              <a:gd name="connsiteY1" fmla="*/ 0 h 5286690"/>
              <a:gd name="connsiteX2" fmla="*/ 32548709 w 32548710"/>
              <a:gd name="connsiteY2" fmla="*/ 5286690 h 5286690"/>
              <a:gd name="connsiteX3" fmla="*/ 0 w 32548710"/>
              <a:gd name="connsiteY3" fmla="*/ 1799304 h 5286690"/>
              <a:gd name="connsiteX4" fmla="*/ 0 w 32548710"/>
              <a:gd name="connsiteY4" fmla="*/ 884904 h 5286690"/>
              <a:gd name="connsiteX0" fmla="*/ 0 w 32607088"/>
              <a:gd name="connsiteY0" fmla="*/ 58063 h 4459849"/>
              <a:gd name="connsiteX1" fmla="*/ 32607087 w 32607088"/>
              <a:gd name="connsiteY1" fmla="*/ 0 h 4459849"/>
              <a:gd name="connsiteX2" fmla="*/ 32548709 w 32607088"/>
              <a:gd name="connsiteY2" fmla="*/ 4459849 h 4459849"/>
              <a:gd name="connsiteX3" fmla="*/ 0 w 32607088"/>
              <a:gd name="connsiteY3" fmla="*/ 972463 h 4459849"/>
              <a:gd name="connsiteX4" fmla="*/ 0 w 32607088"/>
              <a:gd name="connsiteY4" fmla="*/ 58063 h 4459849"/>
              <a:gd name="connsiteX0" fmla="*/ 0 w 32607088"/>
              <a:gd name="connsiteY0" fmla="*/ 58063 h 2681616"/>
              <a:gd name="connsiteX1" fmla="*/ 32607087 w 32607088"/>
              <a:gd name="connsiteY1" fmla="*/ 0 h 2681616"/>
              <a:gd name="connsiteX2" fmla="*/ 32347747 w 32607088"/>
              <a:gd name="connsiteY2" fmla="*/ 2681617 h 2681616"/>
              <a:gd name="connsiteX3" fmla="*/ 0 w 32607088"/>
              <a:gd name="connsiteY3" fmla="*/ 972463 h 2681616"/>
              <a:gd name="connsiteX4" fmla="*/ 0 w 32607088"/>
              <a:gd name="connsiteY4" fmla="*/ 58063 h 2681616"/>
              <a:gd name="connsiteX0" fmla="*/ 22543 w 32629631"/>
              <a:gd name="connsiteY0" fmla="*/ 58063 h 2681616"/>
              <a:gd name="connsiteX1" fmla="*/ 32629630 w 32629631"/>
              <a:gd name="connsiteY1" fmla="*/ 0 h 2681616"/>
              <a:gd name="connsiteX2" fmla="*/ 32370290 w 32629631"/>
              <a:gd name="connsiteY2" fmla="*/ 2681617 h 2681616"/>
              <a:gd name="connsiteX3" fmla="*/ 0 w 32629631"/>
              <a:gd name="connsiteY3" fmla="*/ 596912 h 2681616"/>
              <a:gd name="connsiteX4" fmla="*/ 22543 w 32629631"/>
              <a:gd name="connsiteY4" fmla="*/ 58063 h 268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9631" h="2681616">
                <a:moveTo>
                  <a:pt x="22543" y="58063"/>
                </a:moveTo>
                <a:lnTo>
                  <a:pt x="32629630" y="0"/>
                </a:lnTo>
                <a:lnTo>
                  <a:pt x="32370290" y="2681617"/>
                </a:lnTo>
                <a:lnTo>
                  <a:pt x="0" y="596912"/>
                </a:lnTo>
                <a:lnTo>
                  <a:pt x="22543" y="5806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ru-RU" dirty="0">
              <a:solidFill>
                <a:srgbClr val="FFCC66"/>
              </a:solidFill>
            </a:endParaRPr>
          </a:p>
        </p:txBody>
      </p:sp>
      <p:sp>
        <p:nvSpPr>
          <p:cNvPr id="25" name="Рисунок 5">
            <a:extLst>
              <a:ext uri="{FF2B5EF4-FFF2-40B4-BE49-F238E27FC236}">
                <a16:creationId xmlns="" xmlns:a16="http://schemas.microsoft.com/office/drawing/2014/main" id="{54BADE59-C6EE-45B6-B263-49BB7F68B8F1}"/>
              </a:ext>
            </a:extLst>
          </p:cNvPr>
          <p:cNvSpPr/>
          <p:nvPr/>
        </p:nvSpPr>
        <p:spPr>
          <a:xfrm rot="1885157">
            <a:off x="1222886" y="545266"/>
            <a:ext cx="9394277" cy="11813637"/>
          </a:xfrm>
          <a:custGeom>
            <a:avLst/>
            <a:gdLst>
              <a:gd name="connsiteX0" fmla="*/ 10692996 w 12930516"/>
              <a:gd name="connsiteY0" fmla="*/ 75060 h 12195437"/>
              <a:gd name="connsiteX1" fmla="*/ 12856416 w 12930516"/>
              <a:gd name="connsiteY1" fmla="*/ 2719239 h 12195437"/>
              <a:gd name="connsiteX2" fmla="*/ 11904912 w 12930516"/>
              <a:gd name="connsiteY2" fmla="*/ 5934320 h 12195437"/>
              <a:gd name="connsiteX3" fmla="*/ 8830052 w 12930516"/>
              <a:gd name="connsiteY3" fmla="*/ 7777233 h 12195437"/>
              <a:gd name="connsiteX4" fmla="*/ 6306063 w 12930516"/>
              <a:gd name="connsiteY4" fmla="*/ 11703438 h 12195437"/>
              <a:gd name="connsiteX5" fmla="*/ 2840586 w 12930516"/>
              <a:gd name="connsiteY5" fmla="*/ 11092472 h 12195437"/>
              <a:gd name="connsiteX6" fmla="*/ 2159510 w 12930516"/>
              <a:gd name="connsiteY6" fmla="*/ 6264843 h 12195437"/>
              <a:gd name="connsiteX7" fmla="*/ 16122 w 12930516"/>
              <a:gd name="connsiteY7" fmla="*/ 2488875 h 12195437"/>
              <a:gd name="connsiteX8" fmla="*/ 3822137 w 12930516"/>
              <a:gd name="connsiteY8" fmla="*/ 1407165 h 12195437"/>
              <a:gd name="connsiteX9" fmla="*/ 7187456 w 12930516"/>
              <a:gd name="connsiteY9" fmla="*/ 726089 h 12195437"/>
              <a:gd name="connsiteX10" fmla="*/ 10692996 w 12930516"/>
              <a:gd name="connsiteY10" fmla="*/ 75060 h 1219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30516" h="12195437">
                <a:moveTo>
                  <a:pt x="10692996" y="75060"/>
                </a:moveTo>
                <a:cubicBezTo>
                  <a:pt x="11784722" y="365519"/>
                  <a:pt x="12616035" y="1507323"/>
                  <a:pt x="12856416" y="2719239"/>
                </a:cubicBezTo>
                <a:cubicBezTo>
                  <a:pt x="13096795" y="3941170"/>
                  <a:pt x="12746241" y="5243228"/>
                  <a:pt x="11904912" y="5934320"/>
                </a:cubicBezTo>
                <a:cubicBezTo>
                  <a:pt x="11073598" y="6625413"/>
                  <a:pt x="9741493" y="6715555"/>
                  <a:pt x="8830052" y="7777233"/>
                </a:cubicBezTo>
                <a:cubicBezTo>
                  <a:pt x="7918612" y="8828895"/>
                  <a:pt x="7417820" y="10852092"/>
                  <a:pt x="6306063" y="11703438"/>
                </a:cubicBezTo>
                <a:cubicBezTo>
                  <a:pt x="5184290" y="12564799"/>
                  <a:pt x="3451552" y="12254309"/>
                  <a:pt x="2840586" y="11092472"/>
                </a:cubicBezTo>
                <a:cubicBezTo>
                  <a:pt x="2239636" y="9940652"/>
                  <a:pt x="2760460" y="7947502"/>
                  <a:pt x="2159510" y="6264843"/>
                </a:cubicBezTo>
                <a:cubicBezTo>
                  <a:pt x="1548544" y="4592199"/>
                  <a:pt x="-184195" y="3240062"/>
                  <a:pt x="16122" y="2488875"/>
                </a:cubicBezTo>
                <a:cubicBezTo>
                  <a:pt x="216439" y="1727672"/>
                  <a:pt x="2349810" y="1567418"/>
                  <a:pt x="3822137" y="1407165"/>
                </a:cubicBezTo>
                <a:cubicBezTo>
                  <a:pt x="5294465" y="1246912"/>
                  <a:pt x="6115762" y="1086659"/>
                  <a:pt x="7187456" y="726089"/>
                </a:cubicBezTo>
                <a:cubicBezTo>
                  <a:pt x="8269166" y="365519"/>
                  <a:pt x="9611287" y="-205383"/>
                  <a:pt x="10692996" y="7506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100155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24" name="Рисунок 19">
            <a:extLst>
              <a:ext uri="{FF2B5EF4-FFF2-40B4-BE49-F238E27FC236}">
                <a16:creationId xmlns="" xmlns:a16="http://schemas.microsoft.com/office/drawing/2014/main" id="{85B21A94-88C0-4B04-85A1-397273AADA1E}"/>
              </a:ext>
            </a:extLst>
          </p:cNvPr>
          <p:cNvSpPr/>
          <p:nvPr/>
        </p:nvSpPr>
        <p:spPr>
          <a:xfrm rot="2700000">
            <a:off x="-3543736" y="-2124641"/>
            <a:ext cx="13240333" cy="9471956"/>
          </a:xfrm>
          <a:custGeom>
            <a:avLst/>
            <a:gdLst>
              <a:gd name="connsiteX0" fmla="*/ 8267027 w 12207523"/>
              <a:gd name="connsiteY0" fmla="*/ 1486053 h 11644130"/>
              <a:gd name="connsiteX1" fmla="*/ 11483396 w 12207523"/>
              <a:gd name="connsiteY1" fmla="*/ 2054081 h 11644130"/>
              <a:gd name="connsiteX2" fmla="*/ 12117817 w 12207523"/>
              <a:gd name="connsiteY2" fmla="*/ 4894224 h 11644130"/>
              <a:gd name="connsiteX3" fmla="*/ 10915367 w 12207523"/>
              <a:gd name="connsiteY3" fmla="*/ 7830268 h 11644130"/>
              <a:gd name="connsiteX4" fmla="*/ 8790793 w 12207523"/>
              <a:gd name="connsiteY4" fmla="*/ 10176152 h 11644130"/>
              <a:gd name="connsiteX5" fmla="*/ 5943273 w 12207523"/>
              <a:gd name="connsiteY5" fmla="*/ 11644174 h 11644130"/>
              <a:gd name="connsiteX6" fmla="*/ 3021984 w 12207523"/>
              <a:gd name="connsiteY6" fmla="*/ 10235168 h 11644130"/>
              <a:gd name="connsiteX7" fmla="*/ 823639 w 12207523"/>
              <a:gd name="connsiteY7" fmla="*/ 7985185 h 11644130"/>
              <a:gd name="connsiteX8" fmla="*/ 137579 w 12207523"/>
              <a:gd name="connsiteY8" fmla="*/ 4931109 h 11644130"/>
              <a:gd name="connsiteX9" fmla="*/ 277742 w 12207523"/>
              <a:gd name="connsiteY9" fmla="*/ 1670478 h 11644130"/>
              <a:gd name="connsiteX10" fmla="*/ 2756412 w 12207523"/>
              <a:gd name="connsiteY10" fmla="*/ 10654 h 11644130"/>
              <a:gd name="connsiteX11" fmla="*/ 5729341 w 12207523"/>
              <a:gd name="connsiteY11" fmla="*/ 777861 h 11644130"/>
              <a:gd name="connsiteX12" fmla="*/ 8267027 w 12207523"/>
              <a:gd name="connsiteY12" fmla="*/ 1486053 h 1164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7523" h="11644130">
                <a:moveTo>
                  <a:pt x="8267027" y="1486053"/>
                </a:moveTo>
                <a:cubicBezTo>
                  <a:pt x="9307182" y="1574577"/>
                  <a:pt x="10738319" y="1493430"/>
                  <a:pt x="11483396" y="2054081"/>
                </a:cubicBezTo>
                <a:cubicBezTo>
                  <a:pt x="12235849" y="2607356"/>
                  <a:pt x="12309619" y="3809806"/>
                  <a:pt x="12117817" y="4894224"/>
                </a:cubicBezTo>
                <a:cubicBezTo>
                  <a:pt x="11933392" y="5986019"/>
                  <a:pt x="11490772" y="6967160"/>
                  <a:pt x="10915367" y="7830268"/>
                </a:cubicBezTo>
                <a:cubicBezTo>
                  <a:pt x="10339961" y="8693376"/>
                  <a:pt x="9639147" y="9445829"/>
                  <a:pt x="8790793" y="10176152"/>
                </a:cubicBezTo>
                <a:cubicBezTo>
                  <a:pt x="7935062" y="10913851"/>
                  <a:pt x="6939168" y="11636797"/>
                  <a:pt x="5943273" y="11644174"/>
                </a:cubicBezTo>
                <a:cubicBezTo>
                  <a:pt x="4940002" y="11651550"/>
                  <a:pt x="3936731" y="10935982"/>
                  <a:pt x="3021984" y="10235168"/>
                </a:cubicBezTo>
                <a:cubicBezTo>
                  <a:pt x="2107236" y="9541730"/>
                  <a:pt x="1281013" y="8855670"/>
                  <a:pt x="823639" y="7985185"/>
                </a:cubicBezTo>
                <a:cubicBezTo>
                  <a:pt x="358889" y="7114700"/>
                  <a:pt x="262988" y="6059789"/>
                  <a:pt x="137579" y="4931109"/>
                </a:cubicBezTo>
                <a:cubicBezTo>
                  <a:pt x="12170" y="3802429"/>
                  <a:pt x="-150124" y="2599979"/>
                  <a:pt x="277742" y="1670478"/>
                </a:cubicBezTo>
                <a:cubicBezTo>
                  <a:pt x="705607" y="748353"/>
                  <a:pt x="1716256" y="91801"/>
                  <a:pt x="2756412" y="10654"/>
                </a:cubicBezTo>
                <a:cubicBezTo>
                  <a:pt x="3803945" y="-77870"/>
                  <a:pt x="4873609" y="409012"/>
                  <a:pt x="5729341" y="777861"/>
                </a:cubicBezTo>
                <a:cubicBezTo>
                  <a:pt x="6585072" y="1146711"/>
                  <a:pt x="7234247" y="1404906"/>
                  <a:pt x="8267027" y="1486053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rgbClr val="7292F7"/>
              </a:gs>
            </a:gsLst>
            <a:path path="circle">
              <a:fillToRect l="50000" t="50000" r="50000" b="50000"/>
            </a:path>
            <a:tileRect/>
          </a:gradFill>
          <a:ln w="73724" cap="flat">
            <a:noFill/>
            <a:prstDash val="solid"/>
            <a:miter/>
          </a:ln>
          <a:effectLst>
            <a:softEdge rad="1270000"/>
          </a:effectLst>
        </p:spPr>
        <p:txBody>
          <a:bodyPr lIns="51206" tIns="25603" rIns="51206" bIns="25603" rtlCol="0" anchor="ctr"/>
          <a:lstStyle/>
          <a:p>
            <a:endParaRPr lang="ru-RU"/>
          </a:p>
        </p:txBody>
      </p:sp>
      <p:sp>
        <p:nvSpPr>
          <p:cNvPr id="16" name="Рисунок 14">
            <a:extLst>
              <a:ext uri="{FF2B5EF4-FFF2-40B4-BE49-F238E27FC236}">
                <a16:creationId xmlns="" xmlns:a16="http://schemas.microsoft.com/office/drawing/2014/main" id="{F1779A8A-9424-4264-AAA4-CEBC39741FFA}"/>
              </a:ext>
            </a:extLst>
          </p:cNvPr>
          <p:cNvSpPr/>
          <p:nvPr/>
        </p:nvSpPr>
        <p:spPr>
          <a:xfrm rot="16200000">
            <a:off x="-2742822" y="410523"/>
            <a:ext cx="9452625" cy="7150731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dirty="0"/>
          </a:p>
        </p:txBody>
      </p:sp>
      <p:sp>
        <p:nvSpPr>
          <p:cNvPr id="19" name="Рисунок 17">
            <a:extLst>
              <a:ext uri="{FF2B5EF4-FFF2-40B4-BE49-F238E27FC236}">
                <a16:creationId xmlns="" xmlns:a16="http://schemas.microsoft.com/office/drawing/2014/main" id="{E1E44BFD-04DC-4B91-A5DE-7771B4620568}"/>
              </a:ext>
            </a:extLst>
          </p:cNvPr>
          <p:cNvSpPr/>
          <p:nvPr/>
        </p:nvSpPr>
        <p:spPr>
          <a:xfrm rot="18261797">
            <a:off x="3233548" y="-2429660"/>
            <a:ext cx="10595492" cy="8115982"/>
          </a:xfrm>
          <a:custGeom>
            <a:avLst/>
            <a:gdLst>
              <a:gd name="connsiteX0" fmla="*/ 978747 w 1262583"/>
              <a:gd name="connsiteY0" fmla="*/ 11603 h 1289492"/>
              <a:gd name="connsiteX1" fmla="*/ 1252114 w 1262583"/>
              <a:gd name="connsiteY1" fmla="*/ 197340 h 1289492"/>
              <a:gd name="connsiteX2" fmla="*/ 1219729 w 1262583"/>
              <a:gd name="connsiteY2" fmla="*/ 564053 h 1289492"/>
              <a:gd name="connsiteX3" fmla="*/ 1200679 w 1262583"/>
              <a:gd name="connsiteY3" fmla="*/ 903143 h 1289492"/>
              <a:gd name="connsiteX4" fmla="*/ 933979 w 1262583"/>
              <a:gd name="connsiteY4" fmla="*/ 1105073 h 1289492"/>
              <a:gd name="connsiteX5" fmla="*/ 622512 w 1262583"/>
              <a:gd name="connsiteY5" fmla="*/ 1287953 h 1289492"/>
              <a:gd name="connsiteX6" fmla="*/ 281517 w 1262583"/>
              <a:gd name="connsiteY6" fmla="*/ 1166985 h 1289492"/>
              <a:gd name="connsiteX7" fmla="*/ 5292 w 1262583"/>
              <a:gd name="connsiteY7" fmla="*/ 947910 h 1289492"/>
              <a:gd name="connsiteX8" fmla="*/ 76729 w 1262583"/>
              <a:gd name="connsiteY8" fmla="*/ 581198 h 1289492"/>
              <a:gd name="connsiteX9" fmla="*/ 89112 w 1262583"/>
              <a:gd name="connsiteY9" fmla="*/ 243060 h 1289492"/>
              <a:gd name="connsiteX10" fmla="*/ 314854 w 1262583"/>
              <a:gd name="connsiteY10" fmla="*/ 49703 h 1289492"/>
              <a:gd name="connsiteX11" fmla="*/ 633942 w 1262583"/>
              <a:gd name="connsiteY11" fmla="*/ 12555 h 1289492"/>
              <a:gd name="connsiteX12" fmla="*/ 978747 w 1262583"/>
              <a:gd name="connsiteY12" fmla="*/ 11603 h 128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62583" h="1289492">
                <a:moveTo>
                  <a:pt x="978747" y="11603"/>
                </a:moveTo>
                <a:cubicBezTo>
                  <a:pt x="1096857" y="34463"/>
                  <a:pt x="1218777" y="97328"/>
                  <a:pt x="1252114" y="197340"/>
                </a:cubicBezTo>
                <a:cubicBezTo>
                  <a:pt x="1285452" y="296400"/>
                  <a:pt x="1230207" y="433560"/>
                  <a:pt x="1219729" y="564053"/>
                </a:cubicBezTo>
                <a:cubicBezTo>
                  <a:pt x="1209252" y="694545"/>
                  <a:pt x="1242589" y="818370"/>
                  <a:pt x="1200679" y="903143"/>
                </a:cubicBezTo>
                <a:cubicBezTo>
                  <a:pt x="1158769" y="988868"/>
                  <a:pt x="1041612" y="1033635"/>
                  <a:pt x="933979" y="1105073"/>
                </a:cubicBezTo>
                <a:cubicBezTo>
                  <a:pt x="826347" y="1176510"/>
                  <a:pt x="728239" y="1273665"/>
                  <a:pt x="622512" y="1287953"/>
                </a:cubicBezTo>
                <a:cubicBezTo>
                  <a:pt x="516784" y="1301288"/>
                  <a:pt x="402484" y="1230803"/>
                  <a:pt x="281517" y="1166985"/>
                </a:cubicBezTo>
                <a:cubicBezTo>
                  <a:pt x="160549" y="1103168"/>
                  <a:pt x="31009" y="1046970"/>
                  <a:pt x="5292" y="947910"/>
                </a:cubicBezTo>
                <a:cubicBezTo>
                  <a:pt x="-20426" y="849803"/>
                  <a:pt x="56727" y="709785"/>
                  <a:pt x="76729" y="581198"/>
                </a:cubicBezTo>
                <a:cubicBezTo>
                  <a:pt x="96732" y="452610"/>
                  <a:pt x="59584" y="335453"/>
                  <a:pt x="89112" y="243060"/>
                </a:cubicBezTo>
                <a:cubicBezTo>
                  <a:pt x="117687" y="150668"/>
                  <a:pt x="213889" y="82088"/>
                  <a:pt x="314854" y="49703"/>
                </a:cubicBezTo>
                <a:cubicBezTo>
                  <a:pt x="415819" y="16365"/>
                  <a:pt x="523452" y="19223"/>
                  <a:pt x="633942" y="12555"/>
                </a:cubicBezTo>
                <a:cubicBezTo>
                  <a:pt x="745384" y="5888"/>
                  <a:pt x="859684" y="-11257"/>
                  <a:pt x="978747" y="11603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  <a:effectLst>
            <a:softEdge rad="1270000"/>
          </a:effectLst>
        </p:spPr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A58D3FC-0264-4709-A27E-5E8A1504AC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4648" y="-3514373"/>
            <a:ext cx="952500" cy="127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FC96ECE-E975-490F-AB13-12E84B6C9D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5022" y="-3514373"/>
            <a:ext cx="952500" cy="127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8192C56-0DFA-420E-8B11-EDA3D6F29B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3973" y="-3514373"/>
            <a:ext cx="952500" cy="127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A72C3CCD-C4F6-4583-8B91-13C68AEE3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9805" y="-3454400"/>
            <a:ext cx="952500" cy="127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099" name="Picture 3" descr="C:\Users\Lenovo\Downloads\лицей\волонтерство\Форум волонтеров\image-02-12-22-11-04.heic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21309" r="5869"/>
          <a:stretch/>
        </p:blipFill>
        <p:spPr bwMode="auto">
          <a:xfrm>
            <a:off x="166091" y="620688"/>
            <a:ext cx="2943635" cy="19906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enovo\Downloads\лицей\волонтерство\фото 2022-2023\image-31-08-23-03-1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33" y="2325305"/>
            <a:ext cx="3271292" cy="21808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ownloads\лицей\волонтерство\фото 2022-2023\IMG_486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33" y="4433887"/>
            <a:ext cx="3098622" cy="2321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ownloads\лицей\волонтерство\фото 2022-2023\IMG_057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" y="3130940"/>
            <a:ext cx="3181722" cy="2386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enovo\Downloads\лицей\волонтерство\фото 2022-2023\c0c6f2e6-681c-4e63-be11-64ae11d7ec6c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024" y="523105"/>
            <a:ext cx="2895580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enovo\Downloads\лицей\волонтерство\фото 2022-2023\976217d7-1c40-42b8-b959-1046fff986f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70874"/>
            <a:ext cx="3208784" cy="24065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enovo\Downloads\лицей\волонтерство\фото 2022-2023\IMG_4749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05" y="253086"/>
            <a:ext cx="2704331" cy="2127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Рисунок 14">
            <a:extLst>
              <a:ext uri="{FF2B5EF4-FFF2-40B4-BE49-F238E27FC236}">
                <a16:creationId xmlns="" xmlns:a16="http://schemas.microsoft.com/office/drawing/2014/main" id="{2023A7A5-6D70-49CC-8A49-144520E088DA}"/>
              </a:ext>
            </a:extLst>
          </p:cNvPr>
          <p:cNvSpPr/>
          <p:nvPr/>
        </p:nvSpPr>
        <p:spPr>
          <a:xfrm rot="12600000">
            <a:off x="2692092" y="-1074518"/>
            <a:ext cx="9292300" cy="12208729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  <a:gd name="connsiteX0" fmla="*/ 930712 w 1267416"/>
              <a:gd name="connsiteY0" fmla="*/ 212765 h 1160782"/>
              <a:gd name="connsiteX1" fmla="*/ 1061204 w 1267416"/>
              <a:gd name="connsiteY1" fmla="*/ 597575 h 1160782"/>
              <a:gd name="connsiteX2" fmla="*/ 1255169 w 1267416"/>
              <a:gd name="connsiteY2" fmla="*/ 1047198 h 1160782"/>
              <a:gd name="connsiteX3" fmla="*/ 669727 w 1267416"/>
              <a:gd name="connsiteY3" fmla="*/ 1157645 h 1160782"/>
              <a:gd name="connsiteX4" fmla="*/ 189667 w 1267416"/>
              <a:gd name="connsiteY4" fmla="*/ 978575 h 1160782"/>
              <a:gd name="connsiteX5" fmla="*/ 2977 w 1267416"/>
              <a:gd name="connsiteY5" fmla="*/ 564237 h 1160782"/>
              <a:gd name="connsiteX6" fmla="*/ 267772 w 1267416"/>
              <a:gd name="connsiteY6" fmla="*/ 187047 h 1160782"/>
              <a:gd name="connsiteX7" fmla="*/ 635437 w 1267416"/>
              <a:gd name="connsiteY7" fmla="*/ 357 h 1160782"/>
              <a:gd name="connsiteX8" fmla="*/ 930712 w 1267416"/>
              <a:gd name="connsiteY8" fmla="*/ 212765 h 1160782"/>
              <a:gd name="connsiteX0" fmla="*/ 934932 w 1267384"/>
              <a:gd name="connsiteY0" fmla="*/ 207754 h 1160530"/>
              <a:gd name="connsiteX1" fmla="*/ 1061204 w 1267384"/>
              <a:gd name="connsiteY1" fmla="*/ 597323 h 1160530"/>
              <a:gd name="connsiteX2" fmla="*/ 1255169 w 1267384"/>
              <a:gd name="connsiteY2" fmla="*/ 1046946 h 1160530"/>
              <a:gd name="connsiteX3" fmla="*/ 669727 w 1267384"/>
              <a:gd name="connsiteY3" fmla="*/ 1157393 h 1160530"/>
              <a:gd name="connsiteX4" fmla="*/ 189667 w 1267384"/>
              <a:gd name="connsiteY4" fmla="*/ 978323 h 1160530"/>
              <a:gd name="connsiteX5" fmla="*/ 2977 w 1267384"/>
              <a:gd name="connsiteY5" fmla="*/ 563985 h 1160530"/>
              <a:gd name="connsiteX6" fmla="*/ 267772 w 1267384"/>
              <a:gd name="connsiteY6" fmla="*/ 186795 h 1160530"/>
              <a:gd name="connsiteX7" fmla="*/ 635437 w 1267384"/>
              <a:gd name="connsiteY7" fmla="*/ 105 h 1160530"/>
              <a:gd name="connsiteX8" fmla="*/ 934932 w 1267384"/>
              <a:gd name="connsiteY8" fmla="*/ 207754 h 116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7384" h="1160530">
                <a:moveTo>
                  <a:pt x="934932" y="207754"/>
                </a:moveTo>
                <a:cubicBezTo>
                  <a:pt x="997797" y="314434"/>
                  <a:pt x="1007831" y="457458"/>
                  <a:pt x="1061204" y="597323"/>
                </a:cubicBezTo>
                <a:cubicBezTo>
                  <a:pt x="1114577" y="737188"/>
                  <a:pt x="1318986" y="942171"/>
                  <a:pt x="1255169" y="1046946"/>
                </a:cubicBezTo>
                <a:cubicBezTo>
                  <a:pt x="1192304" y="1152674"/>
                  <a:pt x="847311" y="1168830"/>
                  <a:pt x="669727" y="1157393"/>
                </a:cubicBezTo>
                <a:cubicBezTo>
                  <a:pt x="492143" y="1145956"/>
                  <a:pt x="313492" y="1083098"/>
                  <a:pt x="189667" y="978323"/>
                </a:cubicBezTo>
                <a:cubicBezTo>
                  <a:pt x="65842" y="872595"/>
                  <a:pt x="-17026" y="708765"/>
                  <a:pt x="2977" y="563985"/>
                </a:cubicBezTo>
                <a:cubicBezTo>
                  <a:pt x="22027" y="418253"/>
                  <a:pt x="143947" y="293475"/>
                  <a:pt x="267772" y="186795"/>
                </a:cubicBezTo>
                <a:cubicBezTo>
                  <a:pt x="391597" y="81068"/>
                  <a:pt x="524244" y="-3388"/>
                  <a:pt x="635437" y="105"/>
                </a:cubicBezTo>
                <a:cubicBezTo>
                  <a:pt x="746630" y="3598"/>
                  <a:pt x="871114" y="102026"/>
                  <a:pt x="934932" y="207754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1686BFD7-735D-4FAE-A509-1CE98D6FA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3770" y="-46826"/>
            <a:ext cx="4746261" cy="38612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6921740-8A01-448C-87C1-6AF8D9D85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sp>
        <p:nvSpPr>
          <p:cNvPr id="930" name="TextBox 13">
            <a:extLst>
              <a:ext uri="{FF2B5EF4-FFF2-40B4-BE49-F238E27FC236}">
                <a16:creationId xmlns="" xmlns:a16="http://schemas.microsoft.com/office/drawing/2014/main" id="{1E5F60C0-4833-4971-BB35-78BD8B0BF4FE}"/>
              </a:ext>
            </a:extLst>
          </p:cNvPr>
          <p:cNvSpPr txBox="1"/>
          <p:nvPr/>
        </p:nvSpPr>
        <p:spPr>
          <a:xfrm>
            <a:off x="4985252" y="3814401"/>
            <a:ext cx="4612624" cy="29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"/>
              </a:lnSpc>
            </a:pPr>
            <a:endParaRPr lang="en-US" sz="3400" spc="134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934" name="TextBox 13">
            <a:extLst>
              <a:ext uri="{FF2B5EF4-FFF2-40B4-BE49-F238E27FC236}">
                <a16:creationId xmlns="" xmlns:a16="http://schemas.microsoft.com/office/drawing/2014/main" id="{8A3BDCF3-B407-47A4-81CA-BB988753C50B}"/>
              </a:ext>
            </a:extLst>
          </p:cNvPr>
          <p:cNvSpPr txBox="1"/>
          <p:nvPr/>
        </p:nvSpPr>
        <p:spPr>
          <a:xfrm>
            <a:off x="5334000" y="542193"/>
            <a:ext cx="3969220" cy="29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"/>
              </a:lnSpc>
            </a:pPr>
            <a:endParaRPr lang="en-US" sz="3400" spc="134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grpSp>
        <p:nvGrpSpPr>
          <p:cNvPr id="956" name="Group 8">
            <a:extLst>
              <a:ext uri="{FF2B5EF4-FFF2-40B4-BE49-F238E27FC236}">
                <a16:creationId xmlns="" xmlns:a16="http://schemas.microsoft.com/office/drawing/2014/main" id="{21A27F09-1719-4C28-B741-514643301202}"/>
              </a:ext>
            </a:extLst>
          </p:cNvPr>
          <p:cNvGrpSpPr/>
          <p:nvPr/>
        </p:nvGrpSpPr>
        <p:grpSpPr>
          <a:xfrm>
            <a:off x="8409786" y="-1853454"/>
            <a:ext cx="956460" cy="1275280"/>
            <a:chOff x="0" y="0"/>
            <a:chExt cx="6350000" cy="6350000"/>
          </a:xfrm>
        </p:grpSpPr>
        <p:sp>
          <p:nvSpPr>
            <p:cNvPr id="957" name="Freeform 9">
              <a:extLst>
                <a:ext uri="{FF2B5EF4-FFF2-40B4-BE49-F238E27FC236}">
                  <a16:creationId xmlns="" xmlns:a16="http://schemas.microsoft.com/office/drawing/2014/main" id="{3D944ADD-E71C-4793-9581-506F45C2B04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pic>
        <p:nvPicPr>
          <p:cNvPr id="5122" name="Picture 2" descr="C:\Users\Lenovo\Downloads\лицей\волонтерство\Форум волонтеров\image-02-12-22-11-04-1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24" y="153173"/>
            <a:ext cx="2987795" cy="298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Lenovo\Downloads\лицей\волонтерство\Форум волонтеров\image-02-12-22-11-04-1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80123"/>
            <a:ext cx="2972693" cy="2972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Lenovo\Downloads\лицей\волонтерство\Форум волонтеров\image-02-12-22-11-04-1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288032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395536" y="908720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- волонтеры </a:t>
            </a:r>
          </a:p>
          <a:p>
            <a:pPr algn="ctr"/>
            <a:r>
              <a:rPr lang="ru-RU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финансового </a:t>
            </a:r>
            <a:r>
              <a:rPr lang="ru-RU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просвещения </a:t>
            </a:r>
            <a:endParaRPr lang="ru-RU" sz="25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Ассоциации </a:t>
            </a:r>
            <a:r>
              <a:rPr lang="ru-RU" sz="25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финансовой грамотности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61" y="4122879"/>
            <a:ext cx="1846855" cy="2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 descr="http://qrcoder.ru/code/?https%3A%2F%2Fvk.com%2Fwall77637054_2032&amp;4&amp;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0982"/>
            <a:ext cx="612140" cy="612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9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Рисунок 14">
            <a:extLst>
              <a:ext uri="{FF2B5EF4-FFF2-40B4-BE49-F238E27FC236}">
                <a16:creationId xmlns="" xmlns:a16="http://schemas.microsoft.com/office/drawing/2014/main" id="{7B407B86-D541-43F7-BE43-BE629D5D0652}"/>
              </a:ext>
            </a:extLst>
          </p:cNvPr>
          <p:cNvSpPr/>
          <p:nvPr/>
        </p:nvSpPr>
        <p:spPr>
          <a:xfrm rot="6115440">
            <a:off x="-577441" y="-2715458"/>
            <a:ext cx="5778383" cy="7421487"/>
          </a:xfrm>
          <a:custGeom>
            <a:avLst/>
            <a:gdLst>
              <a:gd name="connsiteX0" fmla="*/ 930812 w 1165588"/>
              <a:gd name="connsiteY0" fmla="*/ 212865 h 1175660"/>
              <a:gd name="connsiteX1" fmla="*/ 1061304 w 1165588"/>
              <a:gd name="connsiteY1" fmla="*/ 597675 h 1175660"/>
              <a:gd name="connsiteX2" fmla="*/ 1144172 w 1165588"/>
              <a:gd name="connsiteY2" fmla="*/ 1088212 h 1175660"/>
              <a:gd name="connsiteX3" fmla="*/ 669827 w 1165588"/>
              <a:gd name="connsiteY3" fmla="*/ 1157745 h 1175660"/>
              <a:gd name="connsiteX4" fmla="*/ 189767 w 1165588"/>
              <a:gd name="connsiteY4" fmla="*/ 978675 h 1175660"/>
              <a:gd name="connsiteX5" fmla="*/ 3077 w 1165588"/>
              <a:gd name="connsiteY5" fmla="*/ 564337 h 1175660"/>
              <a:gd name="connsiteX6" fmla="*/ 267872 w 1165588"/>
              <a:gd name="connsiteY6" fmla="*/ 187147 h 1175660"/>
              <a:gd name="connsiteX7" fmla="*/ 635537 w 1165588"/>
              <a:gd name="connsiteY7" fmla="*/ 457 h 1175660"/>
              <a:gd name="connsiteX8" fmla="*/ 930812 w 1165588"/>
              <a:gd name="connsiteY8" fmla="*/ 212865 h 117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588" h="1175660">
                <a:moveTo>
                  <a:pt x="930812" y="212865"/>
                </a:moveTo>
                <a:cubicBezTo>
                  <a:pt x="993677" y="319545"/>
                  <a:pt x="1007964" y="431940"/>
                  <a:pt x="1061304" y="597675"/>
                </a:cubicBezTo>
                <a:cubicBezTo>
                  <a:pt x="1114644" y="763410"/>
                  <a:pt x="1207989" y="983437"/>
                  <a:pt x="1144172" y="1088212"/>
                </a:cubicBezTo>
                <a:cubicBezTo>
                  <a:pt x="1081307" y="1193940"/>
                  <a:pt x="861279" y="1185367"/>
                  <a:pt x="669827" y="1157745"/>
                </a:cubicBezTo>
                <a:cubicBezTo>
                  <a:pt x="477422" y="1130122"/>
                  <a:pt x="313592" y="1083450"/>
                  <a:pt x="189767" y="978675"/>
                </a:cubicBezTo>
                <a:cubicBezTo>
                  <a:pt x="65942" y="872947"/>
                  <a:pt x="-16926" y="709117"/>
                  <a:pt x="3077" y="564337"/>
                </a:cubicBezTo>
                <a:cubicBezTo>
                  <a:pt x="22127" y="418605"/>
                  <a:pt x="144047" y="293827"/>
                  <a:pt x="267872" y="187147"/>
                </a:cubicBezTo>
                <a:cubicBezTo>
                  <a:pt x="391697" y="81420"/>
                  <a:pt x="516474" y="-6210"/>
                  <a:pt x="635537" y="457"/>
                </a:cubicBezTo>
                <a:cubicBezTo>
                  <a:pt x="754599" y="7124"/>
                  <a:pt x="866994" y="107137"/>
                  <a:pt x="930812" y="212865"/>
                </a:cubicBezTo>
                <a:close/>
              </a:path>
            </a:pathLst>
          </a:custGeom>
          <a:gradFill flip="none" rotWithShape="1">
            <a:gsLst>
              <a:gs pos="0">
                <a:srgbClr val="7A3C9D">
                  <a:alpha val="43000"/>
                </a:srgbClr>
              </a:gs>
              <a:gs pos="100000">
                <a:srgbClr val="392F85"/>
              </a:gs>
            </a:gsLst>
            <a:path path="circle">
              <a:fillToRect l="100000" t="100000"/>
            </a:path>
            <a:tileRect r="-100000" b="-100000"/>
          </a:gradFill>
          <a:ln w="9525" cap="flat">
            <a:noFill/>
            <a:prstDash val="solid"/>
            <a:miter/>
          </a:ln>
        </p:spPr>
        <p:txBody>
          <a:bodyPr lIns="51206" tIns="25603" rIns="51206" bIns="25603" rtlCol="0" anchor="ctr"/>
          <a:lstStyle/>
          <a:p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5469788-4FA7-4294-BD92-9B589E600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7735" y="-3682254"/>
            <a:ext cx="48768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702779-F23C-4630-9470-96090C51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498" y="-807618"/>
            <a:ext cx="671513" cy="577850"/>
          </a:xfrm>
          <a:prstGeom prst="rect">
            <a:avLst/>
          </a:prstGeom>
        </p:spPr>
      </p:pic>
      <p:pic>
        <p:nvPicPr>
          <p:cNvPr id="23" name="Picture 4" descr="https://sun7-9.userapi.com/impg/JP7yX_HzmGkMApXNIlnUZigu60lfkZKaAP9-4A/dgwestZokY4.jpg?size=1080x1350&amp;quality=96&amp;sign=340b810e7d0475ac5b18bdb9739e993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5" b="16061"/>
          <a:stretch/>
        </p:blipFill>
        <p:spPr bwMode="auto">
          <a:xfrm>
            <a:off x="5304328" y="2060848"/>
            <a:ext cx="3401258" cy="309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31735" y="5441776"/>
            <a:ext cx="3672407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Всероссийская акция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«Коробка храбрости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» 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/>
            </a:endParaRPr>
          </a:p>
        </p:txBody>
      </p:sp>
      <p:pic>
        <p:nvPicPr>
          <p:cNvPr id="2050" name="Picture 2" descr="C:\Users\Lenovo\Downloads\лицей\волонтерство\фото 2022-2023\использовали в презентации\IMG_9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4" y="404664"/>
            <a:ext cx="3883704" cy="29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Downloads\лицей\волонтерство\фото 2022-2023\использовали в презентации\IMG_94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24" y="344123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1846855" cy="2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CAE6246F-9FB1-4468-8D34-1A25F6E6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500000">
            <a:off x="-2373115" y="3818958"/>
            <a:ext cx="14191297" cy="12448506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="" xmlns:a16="http://schemas.microsoft.com/office/drawing/2014/main" id="{2BCE4662-81B5-4C51-8007-DF4D595D9987}"/>
              </a:ext>
            </a:extLst>
          </p:cNvPr>
          <p:cNvGrpSpPr/>
          <p:nvPr/>
        </p:nvGrpSpPr>
        <p:grpSpPr>
          <a:xfrm>
            <a:off x="8677713" y="253999"/>
            <a:ext cx="349642" cy="406401"/>
            <a:chOff x="0" y="0"/>
            <a:chExt cx="6350000" cy="6350000"/>
          </a:xfrm>
        </p:grpSpPr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EE1F8806-EE9E-45EA-A697-BD7D90FE264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pic>
        <p:nvPicPr>
          <p:cNvPr id="2053" name="Picture 5" descr="C:\Users\Lenovo\Downloads\лицей\волонтерство\Форум волонтеров\image-02-12-22-11-04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2" y="253999"/>
            <a:ext cx="3944069" cy="3944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C:\Users\Lenovo\Downloads\лицей\волонтерство\Форум волонтеров\image-02-12-22-11-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35" y="253999"/>
            <a:ext cx="3814231" cy="3814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-180528" y="5733256"/>
            <a:ext cx="931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Проводим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квесты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/>
              </a:rPr>
              <a:t> и станционные игры для обучающихся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0512"/>
            <a:ext cx="1846855" cy="23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62" y="1864264"/>
            <a:ext cx="723538" cy="7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3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CAE6246F-9FB1-4468-8D34-1A25F6E645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500000">
            <a:off x="-2373115" y="3818958"/>
            <a:ext cx="14191297" cy="12448506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="" xmlns:a16="http://schemas.microsoft.com/office/drawing/2014/main" id="{2BCE4662-81B5-4C51-8007-DF4D595D9987}"/>
              </a:ext>
            </a:extLst>
          </p:cNvPr>
          <p:cNvGrpSpPr/>
          <p:nvPr/>
        </p:nvGrpSpPr>
        <p:grpSpPr>
          <a:xfrm>
            <a:off x="8572500" y="457199"/>
            <a:ext cx="349642" cy="406401"/>
            <a:chOff x="0" y="0"/>
            <a:chExt cx="6350000" cy="6350000"/>
          </a:xfrm>
        </p:grpSpPr>
        <p:sp>
          <p:nvSpPr>
            <p:cNvPr id="13" name="Freeform 7">
              <a:extLst>
                <a:ext uri="{FF2B5EF4-FFF2-40B4-BE49-F238E27FC236}">
                  <a16:creationId xmlns="" xmlns:a16="http://schemas.microsoft.com/office/drawing/2014/main" id="{EE1F8806-EE9E-45EA-A697-BD7D90FE264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930"/>
            </a:solidFill>
          </p:spPr>
        </p:sp>
      </p:grpSp>
      <p:pic>
        <p:nvPicPr>
          <p:cNvPr id="6146" name="Picture 2" descr="C:\Users\Lenovo\Downloads\лицей\волонтерство\Форум волонтеров\image-02-12-22-11-3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15313" r="19297" b="22969"/>
          <a:stretch/>
        </p:blipFill>
        <p:spPr bwMode="auto">
          <a:xfrm>
            <a:off x="3774193" y="237431"/>
            <a:ext cx="4799087" cy="322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ownloads\лицей\волонтерство\Форум волонтеров\image-02-12-22-11-35-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42" y="289532"/>
            <a:ext cx="1562583" cy="156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ownloads\лицей\волонтерство\Форум волонтеров\image-03-12-22-12-04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" b="9678"/>
          <a:stretch/>
        </p:blipFill>
        <p:spPr bwMode="auto">
          <a:xfrm>
            <a:off x="181294" y="194049"/>
            <a:ext cx="1712526" cy="191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\Downloads\лицей\волонтерство\Форум волонтеров\image-02-12-22-11-35-1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88" b="13534"/>
          <a:stretch/>
        </p:blipFill>
        <p:spPr bwMode="auto">
          <a:xfrm>
            <a:off x="210663" y="2419773"/>
            <a:ext cx="1683157" cy="148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3576" y="416098"/>
            <a:ext cx="288032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Помощь военнослужащим, находящимся в зоне проведения СВО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pic>
        <p:nvPicPr>
          <p:cNvPr id="4098" name="Picture 2" descr="C:\Users\Lenovo\Downloads\лицей\волонтерство\фото 2022-2023\IMG_16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7" t="17274" r="14798" b="7898"/>
          <a:stretch/>
        </p:blipFill>
        <p:spPr bwMode="auto">
          <a:xfrm>
            <a:off x="3774193" y="3988559"/>
            <a:ext cx="3168352" cy="197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\Downloads\лицей\волонтерство\фото 2022-2023\IMG_17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86" y="3614033"/>
            <a:ext cx="1738487" cy="25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enovo\Downloads\лицей\волонтерство\фото 2022-2023\IMG_18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419773"/>
            <a:ext cx="1573469" cy="156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enovo\Downloads\лицей\волонтерство\фото 2022-2023\IMG_631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18" y="4365104"/>
            <a:ext cx="2232248" cy="167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72</Words>
  <Application>Microsoft Office PowerPoint</Application>
  <PresentationFormat>Экран (4:3)</PresentationFormat>
  <Paragraphs>25</Paragraphs>
  <Slides>14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26</cp:revision>
  <dcterms:created xsi:type="dcterms:W3CDTF">2022-12-02T17:17:58Z</dcterms:created>
  <dcterms:modified xsi:type="dcterms:W3CDTF">2023-10-11T18:21:16Z</dcterms:modified>
</cp:coreProperties>
</file>