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5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3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4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7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0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8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98BD-2166-4EEF-A523-E16ADC2A74C3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14A6-97B2-4B56-A74B-5A74B1F7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1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4" y="74527"/>
            <a:ext cx="12026102" cy="67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6948"/>
            <a:ext cx="10515600" cy="552001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31.08.2023г было заключено трехстороннее соглашение №С-30 «О сотрудничестве между исполнительным органом государственной власти Астрахани, в ведении которого находится образовательная организация, Федеральным государственным бюджетным образовательным учреждением высшего образования «Астраханский государственный университет имени          В.Н. Татищева, управления образования администрации МО «Город Астрахань» и МБОУ г. Астрахани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«Лицей №3» об установлении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партнерских соглашений и развитии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долгосрочного и эффективного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сотрудничества в сфере образования.</a:t>
            </a:r>
          </a:p>
          <a:p>
            <a:endParaRPr lang="ru-RU" dirty="0"/>
          </a:p>
        </p:txBody>
      </p:sp>
      <p:pic>
        <p:nvPicPr>
          <p:cNvPr id="4" name="Рисунок 3" descr="C:\Users\haier\Desktop\b2198cb8-d3ea-4c54-9373-36b1f0cb5235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81" y="3471169"/>
            <a:ext cx="4580877" cy="285671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8272"/>
            <a:ext cx="10515600" cy="568869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В проекте участвуют 13 общеобразовательных организаций: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МБОУ г. Астрахани «Лицей №3»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МБОУ г. Астрахани «СОШ №1»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МБОУ г. Астрахани «СОШ №8»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МБОУ г. Астрахани «СОШ №11 им. Г.А. Алиева»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МБОУ г. Астрахани «СОШ №22»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6. МБОУ г. Астрахани «СОШ №26»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7. МБОУ г. Астрахани «СОШ №32 с углубленным изучением предметов физико-математического профиля»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8. МБОУ г. Астрахани «СОШ №36» 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9. МБОУ г. Астрахани «СОШ № 20»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10. МБОУ г. Астрахани «СОШ № 24»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11. МБОУ г. Астрахани «СОШ № 29»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12. МБОУ г. Астрахани «СОШ № 37»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13. МБОУ г. Астрахани «СОШ № 39»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3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C:\Users\haier\Desktop\98c027a0-10ce-4218-93d8-c18bcdcdd10b.jf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8" y="861134"/>
            <a:ext cx="6338654" cy="473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haier\Desktop\438c6e2d-0c56-4af1-b21c-9d89ed126a74.jf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90" y="4255503"/>
            <a:ext cx="3703746" cy="204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332955" y="1065320"/>
            <a:ext cx="425240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10.10.2023 в «Точка кипения» АГУ состоялось торжественное открытие первых педагогических классов Астрахани «Посвящение в педагогику».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7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96" y="186432"/>
            <a:ext cx="2210732" cy="1908699"/>
          </a:xfrm>
          <a:prstGeom prst="rect">
            <a:avLst/>
          </a:prstGeom>
        </p:spPr>
      </p:pic>
      <p:pic>
        <p:nvPicPr>
          <p:cNvPr id="5" name="Рисунок 4" descr="C:\Users\haier\Desktop\91bf522d-655d-47ac-977c-d6711551889c.jf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90" y="301841"/>
            <a:ext cx="3747115" cy="284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haier\Desktop\ca4055f4-988f-402d-9f27-99d4f3497469.jf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60" y="403415"/>
            <a:ext cx="3941686" cy="274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haier\Desktop\557fa823-80fe-4a31-8f65-919b470da43c.jf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1" y="3444536"/>
            <a:ext cx="3394359" cy="28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aier\Desktop\945dd908-2dcf-4d5b-82c6-b0dbc65d6106.jf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89" y="3551067"/>
            <a:ext cx="3417903" cy="261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haier\Desktop\6cff6fb1-a735-4300-bb0e-6984cde26cea.jf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30" y="3444537"/>
            <a:ext cx="3391271" cy="272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27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Цифровой контент Лицея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41" y="932155"/>
            <a:ext cx="7838983" cy="5736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86" y="3704614"/>
            <a:ext cx="3413641" cy="30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2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17" y="498290"/>
            <a:ext cx="5746374" cy="56880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4" y="594804"/>
            <a:ext cx="5396883" cy="55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" y="109057"/>
            <a:ext cx="6178856" cy="6383818"/>
          </a:xfrm>
        </p:spPr>
      </p:pic>
      <p:sp>
        <p:nvSpPr>
          <p:cNvPr id="5" name="Прямоугольник 4"/>
          <p:cNvSpPr/>
          <p:nvPr/>
        </p:nvSpPr>
        <p:spPr>
          <a:xfrm>
            <a:off x="6826927" y="3223559"/>
            <a:ext cx="475843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5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263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Цифровой контент Лицея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7</cp:revision>
  <dcterms:created xsi:type="dcterms:W3CDTF">2024-11-22T08:20:29Z</dcterms:created>
  <dcterms:modified xsi:type="dcterms:W3CDTF">2026-06-26T09:22:16Z</dcterms:modified>
</cp:coreProperties>
</file>